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423" r:id="rId3"/>
    <p:sldId id="411" r:id="rId4"/>
    <p:sldId id="412" r:id="rId5"/>
    <p:sldId id="424" r:id="rId6"/>
    <p:sldId id="425" r:id="rId7"/>
    <p:sldId id="428" r:id="rId8"/>
    <p:sldId id="427" r:id="rId9"/>
    <p:sldId id="430" r:id="rId10"/>
    <p:sldId id="431" r:id="rId11"/>
    <p:sldId id="432" r:id="rId12"/>
    <p:sldId id="433" r:id="rId13"/>
    <p:sldId id="434" r:id="rId14"/>
    <p:sldId id="459" r:id="rId15"/>
    <p:sldId id="438" r:id="rId16"/>
    <p:sldId id="440" r:id="rId17"/>
    <p:sldId id="460" r:id="rId18"/>
    <p:sldId id="461" r:id="rId19"/>
    <p:sldId id="444" r:id="rId20"/>
    <p:sldId id="463" r:id="rId21"/>
    <p:sldId id="464" r:id="rId22"/>
    <p:sldId id="447" r:id="rId23"/>
    <p:sldId id="448" r:id="rId24"/>
    <p:sldId id="449" r:id="rId25"/>
    <p:sldId id="465" r:id="rId26"/>
    <p:sldId id="374" r:id="rId27"/>
    <p:sldId id="452" r:id="rId28"/>
    <p:sldId id="454" r:id="rId29"/>
    <p:sldId id="455" r:id="rId30"/>
    <p:sldId id="456" r:id="rId31"/>
    <p:sldId id="443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ADFF"/>
    <a:srgbClr val="006600"/>
    <a:srgbClr val="5B9BD5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DBD65-6E09-9F42-9BAD-B2316080E2AA}" v="1086" dt="2026-10-04T13:58:44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6" autoAdjust="0"/>
    <p:restoredTop sz="94658"/>
  </p:normalViewPr>
  <p:slideViewPr>
    <p:cSldViewPr snapToGrid="0">
      <p:cViewPr varScale="1">
        <p:scale>
          <a:sx n="116" d="100"/>
          <a:sy n="116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rokazu Maesaka" userId="12335231067_tp_box_2" providerId="OAuth2" clId="{F9A4EB66-281B-5DAE-8E4F-5B676FE0FA92}"/>
    <pc:docChg chg="undo custSel addSld delSld modSld sldOrd">
      <pc:chgData name="Hirokazu Maesaka" userId="12335231067_tp_box_2" providerId="OAuth2" clId="{F9A4EB66-281B-5DAE-8E4F-5B676FE0FA92}" dt="2026-10-04T15:15:05.875" v="14348" actId="113"/>
      <pc:docMkLst>
        <pc:docMk/>
      </pc:docMkLst>
      <pc:sldChg chg="addSp delSp modSp mod">
        <pc:chgData name="Hirokazu Maesaka" userId="12335231067_tp_box_2" providerId="OAuth2" clId="{F9A4EB66-281B-5DAE-8E4F-5B676FE0FA92}" dt="2026-10-04T11:46:04.600" v="13131" actId="27636"/>
        <pc:sldMkLst>
          <pc:docMk/>
          <pc:sldMk cId="244352298" sldId="256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44352298" sldId="256"/>
            <ac:spMk id="2" creationId="{A4B03BE9-9751-0D75-B9FF-B6E5946AACE7}"/>
          </ac:spMkLst>
        </pc:spChg>
        <pc:spChg chg="mod">
          <ac:chgData name="Hirokazu Maesaka" userId="12335231067_tp_box_2" providerId="OAuth2" clId="{F9A4EB66-281B-5DAE-8E4F-5B676FE0FA92}" dt="2026-10-04T11:46:04.600" v="13131" actId="27636"/>
          <ac:spMkLst>
            <pc:docMk/>
            <pc:sldMk cId="244352298" sldId="256"/>
            <ac:spMk id="3" creationId="{AE480ED0-2517-611C-11AC-C29514D67C61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44352298" sldId="256"/>
            <ac:spMk id="4" creationId="{FA0F0BA9-D64D-3EB9-307E-8B6CB1EBD255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44352298" sldId="256"/>
            <ac:spMk id="5" creationId="{9D534095-6CBC-EF0C-CDEB-F318FE6533A2}"/>
          </ac:spMkLst>
        </pc:spChg>
        <pc:spChg chg="add mod">
          <ac:chgData name="Hirokazu Maesaka" userId="12335231067_tp_box_2" providerId="OAuth2" clId="{F9A4EB66-281B-5DAE-8E4F-5B676FE0FA92}" dt="2026-10-01T06:42:18.361" v="25" actId="164"/>
          <ac:spMkLst>
            <pc:docMk/>
            <pc:sldMk cId="244352298" sldId="256"/>
            <ac:spMk id="7" creationId="{E4FD2A59-6D33-BEB5-ED25-11DADDD16DA1}"/>
          </ac:spMkLst>
        </pc:spChg>
        <pc:grpChg chg="add mod">
          <ac:chgData name="Hirokazu Maesaka" userId="12335231067_tp_box_2" providerId="OAuth2" clId="{F9A4EB66-281B-5DAE-8E4F-5B676FE0FA92}" dt="2026-10-01T07:22:13.234" v="55" actId="1035"/>
          <ac:grpSpMkLst>
            <pc:docMk/>
            <pc:sldMk cId="244352298" sldId="256"/>
            <ac:grpSpMk id="8" creationId="{1171EB34-B16C-B13E-5F2C-C2FA3EA7C7A2}"/>
          </ac:grpSpMkLst>
        </pc:grpChg>
        <pc:picChg chg="add mod">
          <ac:chgData name="Hirokazu Maesaka" userId="12335231067_tp_box_2" providerId="OAuth2" clId="{F9A4EB66-281B-5DAE-8E4F-5B676FE0FA92}" dt="2026-10-01T06:42:18.361" v="25" actId="164"/>
          <ac:picMkLst>
            <pc:docMk/>
            <pc:sldMk cId="244352298" sldId="256"/>
            <ac:picMk id="6" creationId="{4D63FEBC-CBA8-A546-D726-6E619B7A94E0}"/>
          </ac:picMkLst>
        </pc:picChg>
      </pc:sldChg>
      <pc:sldChg chg="modSp del mod">
        <pc:chgData name="Hirokazu Maesaka" userId="12335231067_tp_box_2" providerId="OAuth2" clId="{F9A4EB66-281B-5DAE-8E4F-5B676FE0FA92}" dt="2026-10-04T14:00:43.360" v="14325" actId="2696"/>
        <pc:sldMkLst>
          <pc:docMk/>
          <pc:sldMk cId="246556819" sldId="263"/>
        </pc:sldMkLst>
      </pc:sldChg>
      <pc:sldChg chg="modSp del">
        <pc:chgData name="Hirokazu Maesaka" userId="12335231067_tp_box_2" providerId="OAuth2" clId="{F9A4EB66-281B-5DAE-8E4F-5B676FE0FA92}" dt="2026-10-04T14:00:43.327" v="14320" actId="2696"/>
        <pc:sldMkLst>
          <pc:docMk/>
          <pc:sldMk cId="496108411" sldId="264"/>
        </pc:sldMkLst>
      </pc:sldChg>
      <pc:sldChg chg="modSp del">
        <pc:chgData name="Hirokazu Maesaka" userId="12335231067_tp_box_2" providerId="OAuth2" clId="{F9A4EB66-281B-5DAE-8E4F-5B676FE0FA92}" dt="2026-10-04T14:00:43.421" v="14334" actId="2696"/>
        <pc:sldMkLst>
          <pc:docMk/>
          <pc:sldMk cId="4233849841" sldId="265"/>
        </pc:sldMkLst>
      </pc:sldChg>
      <pc:sldChg chg="modSp del mod">
        <pc:chgData name="Hirokazu Maesaka" userId="12335231067_tp_box_2" providerId="OAuth2" clId="{F9A4EB66-281B-5DAE-8E4F-5B676FE0FA92}" dt="2026-10-04T14:00:43.347" v="14322" actId="2696"/>
        <pc:sldMkLst>
          <pc:docMk/>
          <pc:sldMk cId="584916302" sldId="269"/>
        </pc:sldMkLst>
      </pc:sldChg>
      <pc:sldChg chg="modSp del">
        <pc:chgData name="Hirokazu Maesaka" userId="12335231067_tp_box_2" providerId="OAuth2" clId="{F9A4EB66-281B-5DAE-8E4F-5B676FE0FA92}" dt="2026-10-04T14:00:43.367" v="14326" actId="2696"/>
        <pc:sldMkLst>
          <pc:docMk/>
          <pc:sldMk cId="374020129" sldId="272"/>
        </pc:sldMkLst>
      </pc:sldChg>
      <pc:sldChg chg="modSp del">
        <pc:chgData name="Hirokazu Maesaka" userId="12335231067_tp_box_2" providerId="OAuth2" clId="{F9A4EB66-281B-5DAE-8E4F-5B676FE0FA92}" dt="2026-10-04T14:00:43.314" v="14314" actId="2696"/>
        <pc:sldMkLst>
          <pc:docMk/>
          <pc:sldMk cId="3580015929" sldId="273"/>
        </pc:sldMkLst>
      </pc:sldChg>
      <pc:sldChg chg="modSp del">
        <pc:chgData name="Hirokazu Maesaka" userId="12335231067_tp_box_2" providerId="OAuth2" clId="{F9A4EB66-281B-5DAE-8E4F-5B676FE0FA92}" dt="2026-10-04T14:00:43.435" v="14335" actId="2696"/>
        <pc:sldMkLst>
          <pc:docMk/>
          <pc:sldMk cId="667842681" sldId="317"/>
        </pc:sldMkLst>
      </pc:sldChg>
      <pc:sldChg chg="modSp del mod">
        <pc:chgData name="Hirokazu Maesaka" userId="12335231067_tp_box_2" providerId="OAuth2" clId="{F9A4EB66-281B-5DAE-8E4F-5B676FE0FA92}" dt="2026-10-04T14:00:43.312" v="14311" actId="2696"/>
        <pc:sldMkLst>
          <pc:docMk/>
          <pc:sldMk cId="3559135889" sldId="318"/>
        </pc:sldMkLst>
      </pc:sldChg>
      <pc:sldChg chg="delSp modSp add mod">
        <pc:chgData name="Hirokazu Maesaka" userId="12335231067_tp_box_2" providerId="OAuth2" clId="{F9A4EB66-281B-5DAE-8E4F-5B676FE0FA92}" dt="2026-10-04T10:06:25.285" v="12134" actId="14100"/>
        <pc:sldMkLst>
          <pc:docMk/>
          <pc:sldMk cId="4238189323" sldId="374"/>
        </pc:sldMkLst>
        <pc:spChg chg="mod">
          <ac:chgData name="Hirokazu Maesaka" userId="12335231067_tp_box_2" providerId="OAuth2" clId="{F9A4EB66-281B-5DAE-8E4F-5B676FE0FA92}" dt="2026-10-04T10:06:25.285" v="12134" actId="14100"/>
          <ac:spMkLst>
            <pc:docMk/>
            <pc:sldMk cId="4238189323" sldId="374"/>
            <ac:spMk id="2" creationId="{A539B91C-AC73-1E53-B196-65CB9BE347D3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6" creationId="{423EA790-46B0-C040-821C-BA8F8B60892D}"/>
          </ac:spMkLst>
        </pc:spChg>
        <pc:spChg chg="mod">
          <ac:chgData name="Hirokazu Maesaka" userId="12335231067_tp_box_2" providerId="OAuth2" clId="{F9A4EB66-281B-5DAE-8E4F-5B676FE0FA92}" dt="2026-10-04T10:05:01.131" v="12098" actId="20577"/>
          <ac:spMkLst>
            <pc:docMk/>
            <pc:sldMk cId="4238189323" sldId="374"/>
            <ac:spMk id="8" creationId="{F7098167-F955-1CE1-B40A-B1108929C36B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10" creationId="{BB143864-FB16-9F74-176F-8E6EB5378DFE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11" creationId="{8038C766-A9C5-D909-880F-80BE605C1681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14" creationId="{49E5DD92-D2BF-F09B-7E56-F85D4863C18F}"/>
          </ac:spMkLst>
        </pc:spChg>
        <pc:spChg chg="mod">
          <ac:chgData name="Hirokazu Maesaka" userId="12335231067_tp_box_2" providerId="OAuth2" clId="{F9A4EB66-281B-5DAE-8E4F-5B676FE0FA92}" dt="2026-10-04T10:04:54.689" v="12092" actId="20577"/>
          <ac:spMkLst>
            <pc:docMk/>
            <pc:sldMk cId="4238189323" sldId="374"/>
            <ac:spMk id="15" creationId="{85D2194E-0363-236D-53B1-93AFA4749DC2}"/>
          </ac:spMkLst>
        </pc:spChg>
        <pc:spChg chg="del">
          <ac:chgData name="Hirokazu Maesaka" userId="12335231067_tp_box_2" providerId="OAuth2" clId="{F9A4EB66-281B-5DAE-8E4F-5B676FE0FA92}" dt="2026-10-04T10:05:56.003" v="12124" actId="478"/>
          <ac:spMkLst>
            <pc:docMk/>
            <pc:sldMk cId="4238189323" sldId="374"/>
            <ac:spMk id="16" creationId="{1BA5F6D0-6D61-2D24-C483-CEBC50D6D7E6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19" creationId="{D2B4AC45-EFE9-6373-BA33-C7B789479BFE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22" creationId="{8371A977-3E24-0E19-B3E5-B16D21A4A036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23" creationId="{0D292440-5530-67B6-B2B2-A8B2CB9E6BFA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24" creationId="{0D8074EE-AB95-B551-8699-33E710025D53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25" creationId="{EC1ACBD0-DB7D-2A2A-0581-9B1CEE51D368}"/>
          </ac:spMkLst>
        </pc:spChg>
        <pc:spChg chg="mod">
          <ac:chgData name="Hirokazu Maesaka" userId="12335231067_tp_box_2" providerId="OAuth2" clId="{F9A4EB66-281B-5DAE-8E4F-5B676FE0FA92}" dt="2026-10-04T10:06:21.595" v="12133" actId="1036"/>
          <ac:spMkLst>
            <pc:docMk/>
            <pc:sldMk cId="4238189323" sldId="374"/>
            <ac:spMk id="30" creationId="{D20B8CCE-2A65-1818-AE5A-C5F3C03552CE}"/>
          </ac:spMkLst>
        </pc:spChg>
        <pc:spChg chg="mod">
          <ac:chgData name="Hirokazu Maesaka" userId="12335231067_tp_box_2" providerId="OAuth2" clId="{F9A4EB66-281B-5DAE-8E4F-5B676FE0FA92}" dt="2026-10-04T10:05:30.722" v="12101" actId="1076"/>
          <ac:spMkLst>
            <pc:docMk/>
            <pc:sldMk cId="4238189323" sldId="374"/>
            <ac:spMk id="31" creationId="{1868C3BA-B5CC-B1F1-681A-881A88DED15B}"/>
          </ac:spMkLst>
        </pc:spChg>
      </pc:sldChg>
      <pc:sldChg chg="modSp del mod">
        <pc:chgData name="Hirokazu Maesaka" userId="12335231067_tp_box_2" providerId="OAuth2" clId="{F9A4EB66-281B-5DAE-8E4F-5B676FE0FA92}" dt="2026-10-04T14:00:43.315" v="14315" actId="2696"/>
        <pc:sldMkLst>
          <pc:docMk/>
          <pc:sldMk cId="491031214" sldId="375"/>
        </pc:sldMkLst>
      </pc:sldChg>
      <pc:sldChg chg="modSp del">
        <pc:chgData name="Hirokazu Maesaka" userId="12335231067_tp_box_2" providerId="OAuth2" clId="{F9A4EB66-281B-5DAE-8E4F-5B676FE0FA92}" dt="2026-10-04T14:00:43.378" v="14331" actId="2696"/>
        <pc:sldMkLst>
          <pc:docMk/>
          <pc:sldMk cId="3464034410" sldId="388"/>
        </pc:sldMkLst>
      </pc:sldChg>
      <pc:sldChg chg="modSp del">
        <pc:chgData name="Hirokazu Maesaka" userId="12335231067_tp_box_2" providerId="OAuth2" clId="{F9A4EB66-281B-5DAE-8E4F-5B676FE0FA92}" dt="2026-10-04T14:00:43.313" v="14312" actId="2696"/>
        <pc:sldMkLst>
          <pc:docMk/>
          <pc:sldMk cId="3397863280" sldId="389"/>
        </pc:sldMkLst>
      </pc:sldChg>
      <pc:sldChg chg="modSp del">
        <pc:chgData name="Hirokazu Maesaka" userId="12335231067_tp_box_2" providerId="OAuth2" clId="{F9A4EB66-281B-5DAE-8E4F-5B676FE0FA92}" dt="2026-10-04T14:00:43.378" v="14329" actId="2696"/>
        <pc:sldMkLst>
          <pc:docMk/>
          <pc:sldMk cId="3468681356" sldId="392"/>
        </pc:sldMkLst>
      </pc:sldChg>
      <pc:sldChg chg="modSp del mod">
        <pc:chgData name="Hirokazu Maesaka" userId="12335231067_tp_box_2" providerId="OAuth2" clId="{F9A4EB66-281B-5DAE-8E4F-5B676FE0FA92}" dt="2026-10-04T14:00:43.402" v="14333" actId="2696"/>
        <pc:sldMkLst>
          <pc:docMk/>
          <pc:sldMk cId="2133527811" sldId="396"/>
        </pc:sldMkLst>
      </pc:sldChg>
      <pc:sldChg chg="modSp del">
        <pc:chgData name="Hirokazu Maesaka" userId="12335231067_tp_box_2" providerId="OAuth2" clId="{F9A4EB66-281B-5DAE-8E4F-5B676FE0FA92}" dt="2026-10-04T14:00:43.393" v="14332" actId="2696"/>
        <pc:sldMkLst>
          <pc:docMk/>
          <pc:sldMk cId="93010677" sldId="399"/>
        </pc:sldMkLst>
      </pc:sldChg>
      <pc:sldChg chg="modSp del mod">
        <pc:chgData name="Hirokazu Maesaka" userId="12335231067_tp_box_2" providerId="OAuth2" clId="{F9A4EB66-281B-5DAE-8E4F-5B676FE0FA92}" dt="2026-10-04T14:00:43.359" v="14323" actId="2696"/>
        <pc:sldMkLst>
          <pc:docMk/>
          <pc:sldMk cId="1726447644" sldId="401"/>
        </pc:sldMkLst>
      </pc:sldChg>
      <pc:sldChg chg="modSp del mod">
        <pc:chgData name="Hirokazu Maesaka" userId="12335231067_tp_box_2" providerId="OAuth2" clId="{F9A4EB66-281B-5DAE-8E4F-5B676FE0FA92}" dt="2026-10-04T14:00:43.376" v="14327" actId="2696"/>
        <pc:sldMkLst>
          <pc:docMk/>
          <pc:sldMk cId="2236887408" sldId="402"/>
        </pc:sldMkLst>
      </pc:sldChg>
      <pc:sldChg chg="modSp del">
        <pc:chgData name="Hirokazu Maesaka" userId="12335231067_tp_box_2" providerId="OAuth2" clId="{F9A4EB66-281B-5DAE-8E4F-5B676FE0FA92}" dt="2026-10-04T14:00:43.378" v="14330" actId="2696"/>
        <pc:sldMkLst>
          <pc:docMk/>
          <pc:sldMk cId="525669547" sldId="403"/>
        </pc:sldMkLst>
      </pc:sldChg>
      <pc:sldChg chg="modSp del">
        <pc:chgData name="Hirokazu Maesaka" userId="12335231067_tp_box_2" providerId="OAuth2" clId="{F9A4EB66-281B-5DAE-8E4F-5B676FE0FA92}" dt="2026-10-04T14:00:43.377" v="14328" actId="2696"/>
        <pc:sldMkLst>
          <pc:docMk/>
          <pc:sldMk cId="2537342244" sldId="404"/>
        </pc:sldMkLst>
      </pc:sldChg>
      <pc:sldChg chg="modSp del">
        <pc:chgData name="Hirokazu Maesaka" userId="12335231067_tp_box_2" providerId="OAuth2" clId="{F9A4EB66-281B-5DAE-8E4F-5B676FE0FA92}" dt="2026-10-04T14:00:43.321" v="14318" actId="2696"/>
        <pc:sldMkLst>
          <pc:docMk/>
          <pc:sldMk cId="1618941547" sldId="406"/>
        </pc:sldMkLst>
      </pc:sldChg>
      <pc:sldChg chg="modSp del">
        <pc:chgData name="Hirokazu Maesaka" userId="12335231067_tp_box_2" providerId="OAuth2" clId="{F9A4EB66-281B-5DAE-8E4F-5B676FE0FA92}" dt="2026-10-04T14:00:43.359" v="14324" actId="2696"/>
        <pc:sldMkLst>
          <pc:docMk/>
          <pc:sldMk cId="1422827185" sldId="407"/>
        </pc:sldMkLst>
      </pc:sldChg>
      <pc:sldChg chg="modSp del">
        <pc:chgData name="Hirokazu Maesaka" userId="12335231067_tp_box_2" providerId="OAuth2" clId="{F9A4EB66-281B-5DAE-8E4F-5B676FE0FA92}" dt="2026-10-04T14:00:43.322" v="14319" actId="2696"/>
        <pc:sldMkLst>
          <pc:docMk/>
          <pc:sldMk cId="2248815687" sldId="408"/>
        </pc:sldMkLst>
      </pc:sldChg>
      <pc:sldChg chg="modSp del">
        <pc:chgData name="Hirokazu Maesaka" userId="12335231067_tp_box_2" providerId="OAuth2" clId="{F9A4EB66-281B-5DAE-8E4F-5B676FE0FA92}" dt="2026-10-04T14:00:43.314" v="14313" actId="2696"/>
        <pc:sldMkLst>
          <pc:docMk/>
          <pc:sldMk cId="3958907922" sldId="409"/>
        </pc:sldMkLst>
      </pc:sldChg>
      <pc:sldChg chg="modSp del">
        <pc:chgData name="Hirokazu Maesaka" userId="12335231067_tp_box_2" providerId="OAuth2" clId="{F9A4EB66-281B-5DAE-8E4F-5B676FE0FA92}" dt="2026-10-04T14:00:43.315" v="14316" actId="2696"/>
        <pc:sldMkLst>
          <pc:docMk/>
          <pc:sldMk cId="1277558493" sldId="410"/>
        </pc:sldMkLst>
      </pc:sldChg>
      <pc:sldChg chg="addSp modSp mod">
        <pc:chgData name="Hirokazu Maesaka" userId="12335231067_tp_box_2" providerId="OAuth2" clId="{F9A4EB66-281B-5DAE-8E4F-5B676FE0FA92}" dt="2026-10-04T03:00:46.543" v="4403" actId="1076"/>
        <pc:sldMkLst>
          <pc:docMk/>
          <pc:sldMk cId="1889273262" sldId="411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889273262" sldId="411"/>
            <ac:spMk id="2" creationId="{0798D7E9-399C-F1F7-08B5-E8A595F03EF4}"/>
          </ac:spMkLst>
        </pc:spChg>
        <pc:spChg chg="mod">
          <ac:chgData name="Hirokazu Maesaka" userId="12335231067_tp_box_2" providerId="OAuth2" clId="{F9A4EB66-281B-5DAE-8E4F-5B676FE0FA92}" dt="2026-10-04T03:00:29.535" v="4402" actId="14100"/>
          <ac:spMkLst>
            <pc:docMk/>
            <pc:sldMk cId="1889273262" sldId="411"/>
            <ac:spMk id="3" creationId="{75F07CE9-36E4-ACC6-1064-6AF7E971F524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889273262" sldId="411"/>
            <ac:spMk id="4" creationId="{F7495E78-A997-26D5-E8C0-191B44D4F09B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889273262" sldId="411"/>
            <ac:spMk id="5" creationId="{F448A60C-A0B7-06AD-C660-3A8D5195BC6E}"/>
          </ac:spMkLst>
        </pc:spChg>
        <pc:spChg chg="add mod">
          <ac:chgData name="Hirokazu Maesaka" userId="12335231067_tp_box_2" providerId="OAuth2" clId="{F9A4EB66-281B-5DAE-8E4F-5B676FE0FA92}" dt="2026-10-02T13:39:26.853" v="682" actId="1076"/>
          <ac:spMkLst>
            <pc:docMk/>
            <pc:sldMk cId="1889273262" sldId="411"/>
            <ac:spMk id="6" creationId="{2BDCFD95-252C-F718-FB9C-669F4A3C7030}"/>
          </ac:spMkLst>
        </pc:spChg>
        <pc:spChg chg="add mod">
          <ac:chgData name="Hirokazu Maesaka" userId="12335231067_tp_box_2" providerId="OAuth2" clId="{F9A4EB66-281B-5DAE-8E4F-5B676FE0FA92}" dt="2026-10-02T13:41:33.012" v="765" actId="14100"/>
          <ac:spMkLst>
            <pc:docMk/>
            <pc:sldMk cId="1889273262" sldId="411"/>
            <ac:spMk id="7" creationId="{7B1F12C2-8990-73A9-2F22-B09317B83BBA}"/>
          </ac:spMkLst>
        </pc:spChg>
        <pc:spChg chg="add mod">
          <ac:chgData name="Hirokazu Maesaka" userId="12335231067_tp_box_2" providerId="OAuth2" clId="{F9A4EB66-281B-5DAE-8E4F-5B676FE0FA92}" dt="2026-10-02T13:40:35.171" v="732" actId="1076"/>
          <ac:spMkLst>
            <pc:docMk/>
            <pc:sldMk cId="1889273262" sldId="411"/>
            <ac:spMk id="8" creationId="{3F2E6155-D5BF-14EB-F0AA-F425AEC10559}"/>
          </ac:spMkLst>
        </pc:spChg>
        <pc:spChg chg="add mod">
          <ac:chgData name="Hirokazu Maesaka" userId="12335231067_tp_box_2" providerId="OAuth2" clId="{F9A4EB66-281B-5DAE-8E4F-5B676FE0FA92}" dt="2026-10-02T13:54:56.072" v="1296" actId="1076"/>
          <ac:spMkLst>
            <pc:docMk/>
            <pc:sldMk cId="1889273262" sldId="411"/>
            <ac:spMk id="9" creationId="{20662C5C-DA3E-1DE7-7EA9-12CB48CAF9C7}"/>
          </ac:spMkLst>
        </pc:spChg>
        <pc:spChg chg="add mod">
          <ac:chgData name="Hirokazu Maesaka" userId="12335231067_tp_box_2" providerId="OAuth2" clId="{F9A4EB66-281B-5DAE-8E4F-5B676FE0FA92}" dt="2026-10-02T13:47:13.286" v="960" actId="1076"/>
          <ac:spMkLst>
            <pc:docMk/>
            <pc:sldMk cId="1889273262" sldId="411"/>
            <ac:spMk id="10" creationId="{5CFB6CF2-06A7-41FC-8B1E-15D752B9B023}"/>
          </ac:spMkLst>
        </pc:spChg>
        <pc:spChg chg="add mod">
          <ac:chgData name="Hirokazu Maesaka" userId="12335231067_tp_box_2" providerId="OAuth2" clId="{F9A4EB66-281B-5DAE-8E4F-5B676FE0FA92}" dt="2026-10-02T13:47:06.807" v="958" actId="1076"/>
          <ac:spMkLst>
            <pc:docMk/>
            <pc:sldMk cId="1889273262" sldId="411"/>
            <ac:spMk id="11" creationId="{CBAA78B0-4B52-10AF-10FD-83F2DA77D09C}"/>
          </ac:spMkLst>
        </pc:spChg>
        <pc:spChg chg="add mod">
          <ac:chgData name="Hirokazu Maesaka" userId="12335231067_tp_box_2" providerId="OAuth2" clId="{F9A4EB66-281B-5DAE-8E4F-5B676FE0FA92}" dt="2026-10-02T13:54:46.968" v="1294" actId="1076"/>
          <ac:spMkLst>
            <pc:docMk/>
            <pc:sldMk cId="1889273262" sldId="411"/>
            <ac:spMk id="17" creationId="{3CC65533-909C-752C-A228-63320F4802E8}"/>
          </ac:spMkLst>
        </pc:spChg>
        <pc:spChg chg="add mod">
          <ac:chgData name="Hirokazu Maesaka" userId="12335231067_tp_box_2" providerId="OAuth2" clId="{F9A4EB66-281B-5DAE-8E4F-5B676FE0FA92}" dt="2026-10-02T13:43:30.468" v="833" actId="14100"/>
          <ac:spMkLst>
            <pc:docMk/>
            <pc:sldMk cId="1889273262" sldId="411"/>
            <ac:spMk id="18" creationId="{43FEAA61-3999-C534-7C34-1EDED1334251}"/>
          </ac:spMkLst>
        </pc:spChg>
        <pc:spChg chg="add mod">
          <ac:chgData name="Hirokazu Maesaka" userId="12335231067_tp_box_2" providerId="OAuth2" clId="{F9A4EB66-281B-5DAE-8E4F-5B676FE0FA92}" dt="2026-10-02T13:43:39.619" v="836" actId="1076"/>
          <ac:spMkLst>
            <pc:docMk/>
            <pc:sldMk cId="1889273262" sldId="411"/>
            <ac:spMk id="19" creationId="{1EF3C3F7-90A0-A0C7-8F87-FC9D739903F2}"/>
          </ac:spMkLst>
        </pc:spChg>
        <pc:spChg chg="add mod">
          <ac:chgData name="Hirokazu Maesaka" userId="12335231067_tp_box_2" providerId="OAuth2" clId="{F9A4EB66-281B-5DAE-8E4F-5B676FE0FA92}" dt="2026-10-04T03:00:22.014" v="4399" actId="1076"/>
          <ac:spMkLst>
            <pc:docMk/>
            <pc:sldMk cId="1889273262" sldId="411"/>
            <ac:spMk id="20" creationId="{0A7216BB-22A7-446A-1E52-2A12E6C70FA5}"/>
          </ac:spMkLst>
        </pc:spChg>
        <pc:spChg chg="add mod">
          <ac:chgData name="Hirokazu Maesaka" userId="12335231067_tp_box_2" providerId="OAuth2" clId="{F9A4EB66-281B-5DAE-8E4F-5B676FE0FA92}" dt="2026-10-04T03:00:46.543" v="4403" actId="1076"/>
          <ac:spMkLst>
            <pc:docMk/>
            <pc:sldMk cId="1889273262" sldId="411"/>
            <ac:spMk id="23" creationId="{560BEF30-0D29-902A-2875-317FD0044C69}"/>
          </ac:spMkLst>
        </pc:spChg>
        <pc:spChg chg="add mod">
          <ac:chgData name="Hirokazu Maesaka" userId="12335231067_tp_box_2" providerId="OAuth2" clId="{F9A4EB66-281B-5DAE-8E4F-5B676FE0FA92}" dt="2026-10-02T13:55:50.583" v="1325" actId="20577"/>
          <ac:spMkLst>
            <pc:docMk/>
            <pc:sldMk cId="1889273262" sldId="411"/>
            <ac:spMk id="24" creationId="{7698B11D-A3E7-A941-7BF3-2974017837AD}"/>
          </ac:spMkLst>
        </pc:spChg>
        <pc:cxnChg chg="add mod">
          <ac:chgData name="Hirokazu Maesaka" userId="12335231067_tp_box_2" providerId="OAuth2" clId="{F9A4EB66-281B-5DAE-8E4F-5B676FE0FA92}" dt="2026-10-02T13:48:49.319" v="975" actId="208"/>
          <ac:cxnSpMkLst>
            <pc:docMk/>
            <pc:sldMk cId="1889273262" sldId="411"/>
            <ac:cxnSpMk id="13" creationId="{9CE39802-8382-DAA5-1090-E2FEAC6EEA94}"/>
          </ac:cxnSpMkLst>
        </pc:cxnChg>
        <pc:cxnChg chg="add mod">
          <ac:chgData name="Hirokazu Maesaka" userId="12335231067_tp_box_2" providerId="OAuth2" clId="{F9A4EB66-281B-5DAE-8E4F-5B676FE0FA92}" dt="2026-10-02T13:48:49.319" v="975" actId="208"/>
          <ac:cxnSpMkLst>
            <pc:docMk/>
            <pc:sldMk cId="1889273262" sldId="411"/>
            <ac:cxnSpMk id="14" creationId="{39313A2E-B4D1-6A63-0AE4-E6E65262330E}"/>
          </ac:cxnSpMkLst>
        </pc:cxnChg>
        <pc:cxnChg chg="add mod">
          <ac:chgData name="Hirokazu Maesaka" userId="12335231067_tp_box_2" providerId="OAuth2" clId="{F9A4EB66-281B-5DAE-8E4F-5B676FE0FA92}" dt="2026-10-02T13:48:49.319" v="975" actId="208"/>
          <ac:cxnSpMkLst>
            <pc:docMk/>
            <pc:sldMk cId="1889273262" sldId="411"/>
            <ac:cxnSpMk id="21" creationId="{0E9FBC0B-C51E-3F20-C970-AEE00D499239}"/>
          </ac:cxnSpMkLst>
        </pc:cxnChg>
      </pc:sldChg>
      <pc:sldChg chg="addSp delSp modSp mod">
        <pc:chgData name="Hirokazu Maesaka" userId="12335231067_tp_box_2" providerId="OAuth2" clId="{F9A4EB66-281B-5DAE-8E4F-5B676FE0FA92}" dt="2026-10-04T02:52:08.245" v="4342" actId="14100"/>
        <pc:sldMkLst>
          <pc:docMk/>
          <pc:sldMk cId="1219699574" sldId="412"/>
        </pc:sldMkLst>
        <pc:spChg chg="mod">
          <ac:chgData name="Hirokazu Maesaka" userId="12335231067_tp_box_2" providerId="OAuth2" clId="{F9A4EB66-281B-5DAE-8E4F-5B676FE0FA92}" dt="2026-10-02T14:46:27.274" v="2703" actId="14100"/>
          <ac:spMkLst>
            <pc:docMk/>
            <pc:sldMk cId="1219699574" sldId="412"/>
            <ac:spMk id="2" creationId="{FDC50818-0F8A-20FF-B980-BE9535578E6B}"/>
          </ac:spMkLst>
        </pc:spChg>
        <pc:spChg chg="mod">
          <ac:chgData name="Hirokazu Maesaka" userId="12335231067_tp_box_2" providerId="OAuth2" clId="{F9A4EB66-281B-5DAE-8E4F-5B676FE0FA92}" dt="2026-10-04T02:52:08.245" v="4342" actId="14100"/>
          <ac:spMkLst>
            <pc:docMk/>
            <pc:sldMk cId="1219699574" sldId="412"/>
            <ac:spMk id="3" creationId="{5583F3E6-1C31-7611-0D79-3609C0C1FE98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219699574" sldId="412"/>
            <ac:spMk id="4" creationId="{BF1D9636-29DB-DD89-6168-DA9411BE85FB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219699574" sldId="412"/>
            <ac:spMk id="5" creationId="{DB0828F0-DC0F-48B3-E395-A9A492F0B7B8}"/>
          </ac:spMkLst>
        </pc:spChg>
        <pc:spChg chg="add mod topLvl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11" creationId="{89C5559C-F6E3-7284-472A-4F0E5447309A}"/>
          </ac:spMkLst>
        </pc:spChg>
        <pc:spChg chg="add mod topLvl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12" creationId="{89AC0088-5872-B7FB-3ECE-BE05D3FA2F6E}"/>
          </ac:spMkLst>
        </pc:spChg>
        <pc:spChg chg="add del mod topLvl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13" creationId="{1F8BAFFA-2BB2-F2E8-5482-B64621D77D83}"/>
          </ac:spMkLst>
        </pc:spChg>
        <pc:spChg chg="add mod topLvl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19" creationId="{6E8B9373-58F1-4CE3-174E-8619927041B1}"/>
          </ac:spMkLst>
        </pc:spChg>
        <pc:spChg chg="add mod topLvl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20" creationId="{847FB2B9-99B1-82D9-FC4E-62455E048CFC}"/>
          </ac:spMkLst>
        </pc:spChg>
        <pc:spChg chg="add mod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22" creationId="{F2464041-3AF3-9403-74E9-754080C40096}"/>
          </ac:spMkLst>
        </pc:spChg>
        <pc:spChg chg="add mod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29" creationId="{4443B94C-8B0D-DF91-B1C0-DA52916A6FCB}"/>
          </ac:spMkLst>
        </pc:spChg>
        <pc:spChg chg="add del mod">
          <ac:chgData name="Hirokazu Maesaka" userId="12335231067_tp_box_2" providerId="OAuth2" clId="{F9A4EB66-281B-5DAE-8E4F-5B676FE0FA92}" dt="2026-10-04T02:51:01.009" v="4330" actId="478"/>
          <ac:spMkLst>
            <pc:docMk/>
            <pc:sldMk cId="1219699574" sldId="412"/>
            <ac:spMk id="30" creationId="{85BEB5EB-F495-A92F-0CE1-F142E66376D4}"/>
          </ac:spMkLst>
        </pc:spChg>
        <pc:spChg chg="add mod">
          <ac:chgData name="Hirokazu Maesaka" userId="12335231067_tp_box_2" providerId="OAuth2" clId="{F9A4EB66-281B-5DAE-8E4F-5B676FE0FA92}" dt="2026-10-04T02:51:52.332" v="4340" actId="164"/>
          <ac:spMkLst>
            <pc:docMk/>
            <pc:sldMk cId="1219699574" sldId="412"/>
            <ac:spMk id="31" creationId="{FB4D608F-09F3-2784-7263-2B806F5462F2}"/>
          </ac:spMkLst>
        </pc:spChg>
        <pc:grpChg chg="add del mod">
          <ac:chgData name="Hirokazu Maesaka" userId="12335231067_tp_box_2" providerId="OAuth2" clId="{F9A4EB66-281B-5DAE-8E4F-5B676FE0FA92}" dt="2026-10-04T02:51:40.803" v="4339" actId="165"/>
          <ac:grpSpMkLst>
            <pc:docMk/>
            <pc:sldMk cId="1219699574" sldId="412"/>
            <ac:grpSpMk id="21" creationId="{C121ECBA-0246-5BF0-2DD3-3B97D8B9C591}"/>
          </ac:grpSpMkLst>
        </pc:grpChg>
        <pc:grpChg chg="add mod">
          <ac:chgData name="Hirokazu Maesaka" userId="12335231067_tp_box_2" providerId="OAuth2" clId="{F9A4EB66-281B-5DAE-8E4F-5B676FE0FA92}" dt="2026-10-04T02:52:01.456" v="4341" actId="1076"/>
          <ac:grpSpMkLst>
            <pc:docMk/>
            <pc:sldMk cId="1219699574" sldId="412"/>
            <ac:grpSpMk id="32" creationId="{9E46BF9C-0AC5-ED9E-5890-4A5064F2CC9F}"/>
          </ac:grpSpMkLst>
        </pc:grpChg>
        <pc:cxnChg chg="add mod topLvl">
          <ac:chgData name="Hirokazu Maesaka" userId="12335231067_tp_box_2" providerId="OAuth2" clId="{F9A4EB66-281B-5DAE-8E4F-5B676FE0FA92}" dt="2026-10-04T02:51:40.803" v="4339" actId="165"/>
          <ac:cxnSpMkLst>
            <pc:docMk/>
            <pc:sldMk cId="1219699574" sldId="412"/>
            <ac:cxnSpMk id="7" creationId="{F3F6E127-E182-CB5F-B584-55C6B3942911}"/>
          </ac:cxnSpMkLst>
        </pc:cxnChg>
        <pc:cxnChg chg="add mod topLvl">
          <ac:chgData name="Hirokazu Maesaka" userId="12335231067_tp_box_2" providerId="OAuth2" clId="{F9A4EB66-281B-5DAE-8E4F-5B676FE0FA92}" dt="2026-10-04T02:51:40.803" v="4339" actId="165"/>
          <ac:cxnSpMkLst>
            <pc:docMk/>
            <pc:sldMk cId="1219699574" sldId="412"/>
            <ac:cxnSpMk id="8" creationId="{83147FAC-FBA1-982E-94D2-200DEAFBF836}"/>
          </ac:cxnSpMkLst>
        </pc:cxnChg>
        <pc:cxnChg chg="add mod topLvl">
          <ac:chgData name="Hirokazu Maesaka" userId="12335231067_tp_box_2" providerId="OAuth2" clId="{F9A4EB66-281B-5DAE-8E4F-5B676FE0FA92}" dt="2026-10-04T02:51:40.803" v="4339" actId="165"/>
          <ac:cxnSpMkLst>
            <pc:docMk/>
            <pc:sldMk cId="1219699574" sldId="412"/>
            <ac:cxnSpMk id="15" creationId="{FF272249-0E05-0D4E-6BA1-7624CDF0FE55}"/>
          </ac:cxnSpMkLst>
        </pc:cxnChg>
        <pc:cxnChg chg="add mod topLvl">
          <ac:chgData name="Hirokazu Maesaka" userId="12335231067_tp_box_2" providerId="OAuth2" clId="{F9A4EB66-281B-5DAE-8E4F-5B676FE0FA92}" dt="2026-10-04T02:51:40.803" v="4339" actId="165"/>
          <ac:cxnSpMkLst>
            <pc:docMk/>
            <pc:sldMk cId="1219699574" sldId="412"/>
            <ac:cxnSpMk id="18" creationId="{DE5F1EFF-71FB-09E3-F493-E57F69EF7211}"/>
          </ac:cxnSpMkLst>
        </pc:cxnChg>
        <pc:cxnChg chg="add mod">
          <ac:chgData name="Hirokazu Maesaka" userId="12335231067_tp_box_2" providerId="OAuth2" clId="{F9A4EB66-281B-5DAE-8E4F-5B676FE0FA92}" dt="2026-10-04T02:50:11.001" v="4318" actId="693"/>
          <ac:cxnSpMkLst>
            <pc:docMk/>
            <pc:sldMk cId="1219699574" sldId="412"/>
            <ac:cxnSpMk id="24" creationId="{E8247E9C-5A6F-6ABB-0786-3EE47B607FBB}"/>
          </ac:cxnSpMkLst>
        </pc:cxnChg>
        <pc:cxnChg chg="add mod">
          <ac:chgData name="Hirokazu Maesaka" userId="12335231067_tp_box_2" providerId="OAuth2" clId="{F9A4EB66-281B-5DAE-8E4F-5B676FE0FA92}" dt="2026-10-04T02:51:52.332" v="4340" actId="164"/>
          <ac:cxnSpMkLst>
            <pc:docMk/>
            <pc:sldMk cId="1219699574" sldId="412"/>
            <ac:cxnSpMk id="26" creationId="{B1C4A479-84BC-AD13-1CE8-8B6976C1A14D}"/>
          </ac:cxnSpMkLst>
        </pc:cxnChg>
      </pc:sldChg>
      <pc:sldChg chg="modSp new del">
        <pc:chgData name="Hirokazu Maesaka" userId="12335231067_tp_box_2" providerId="OAuth2" clId="{F9A4EB66-281B-5DAE-8E4F-5B676FE0FA92}" dt="2026-10-04T14:00:43.310" v="14310" actId="2696"/>
        <pc:sldMkLst>
          <pc:docMk/>
          <pc:sldMk cId="3209704939" sldId="422"/>
        </pc:sldMkLst>
      </pc:sldChg>
      <pc:sldChg chg="modSp new mod">
        <pc:chgData name="Hirokazu Maesaka" userId="12335231067_tp_box_2" providerId="OAuth2" clId="{F9A4EB66-281B-5DAE-8E4F-5B676FE0FA92}" dt="2026-10-04T14:00:51.550" v="14336" actId="14100"/>
        <pc:sldMkLst>
          <pc:docMk/>
          <pc:sldMk cId="607701869" sldId="423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607701869" sldId="423"/>
            <ac:spMk id="2" creationId="{1A46398F-CC6A-616E-65A3-FE65A2890F8A}"/>
          </ac:spMkLst>
        </pc:spChg>
        <pc:spChg chg="mod">
          <ac:chgData name="Hirokazu Maesaka" userId="12335231067_tp_box_2" providerId="OAuth2" clId="{F9A4EB66-281B-5DAE-8E4F-5B676FE0FA92}" dt="2026-10-04T14:00:51.550" v="14336" actId="14100"/>
          <ac:spMkLst>
            <pc:docMk/>
            <pc:sldMk cId="607701869" sldId="423"/>
            <ac:spMk id="3" creationId="{B011611A-86D8-2190-34D3-F90A3FFD4F48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607701869" sldId="423"/>
            <ac:spMk id="4" creationId="{08262BDC-9253-E034-B891-57D5F129E7A4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607701869" sldId="423"/>
            <ac:spMk id="5" creationId="{B2B89A18-6530-2F62-FEC3-36D684D50C20}"/>
          </ac:spMkLst>
        </pc:spChg>
      </pc:sldChg>
      <pc:sldChg chg="addSp modSp new mod">
        <pc:chgData name="Hirokazu Maesaka" userId="12335231067_tp_box_2" providerId="OAuth2" clId="{F9A4EB66-281B-5DAE-8E4F-5B676FE0FA92}" dt="2026-10-04T03:18:26.059" v="4539" actId="1035"/>
        <pc:sldMkLst>
          <pc:docMk/>
          <pc:sldMk cId="392656958" sldId="424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92656958" sldId="424"/>
            <ac:spMk id="2" creationId="{E5F8F094-2C00-6E16-16CA-B3B27E0A0759}"/>
          </ac:spMkLst>
        </pc:spChg>
        <pc:spChg chg="mod">
          <ac:chgData name="Hirokazu Maesaka" userId="12335231067_tp_box_2" providerId="OAuth2" clId="{F9A4EB66-281B-5DAE-8E4F-5B676FE0FA92}" dt="2026-10-04T02:31:37.371" v="4198" actId="14100"/>
          <ac:spMkLst>
            <pc:docMk/>
            <pc:sldMk cId="392656958" sldId="424"/>
            <ac:spMk id="3" creationId="{19D77E6C-F61E-2644-85FE-88D5302EBB85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92656958" sldId="424"/>
            <ac:spMk id="4" creationId="{217D6EAF-15A9-42D0-36F1-57A4F3D95846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92656958" sldId="424"/>
            <ac:spMk id="5" creationId="{7A831101-8C21-D9C0-6058-51E5F8E5D23D}"/>
          </ac:spMkLst>
        </pc:spChg>
        <pc:spChg chg="add mod">
          <ac:chgData name="Hirokazu Maesaka" userId="12335231067_tp_box_2" providerId="OAuth2" clId="{F9A4EB66-281B-5DAE-8E4F-5B676FE0FA92}" dt="2026-10-04T03:18:26.059" v="4539" actId="1035"/>
          <ac:spMkLst>
            <pc:docMk/>
            <pc:sldMk cId="392656958" sldId="424"/>
            <ac:spMk id="7" creationId="{F75BF778-C1C4-41E2-24D2-598BBCDACF3A}"/>
          </ac:spMkLst>
        </pc:spChg>
        <pc:spChg chg="add mod">
          <ac:chgData name="Hirokazu Maesaka" userId="12335231067_tp_box_2" providerId="OAuth2" clId="{F9A4EB66-281B-5DAE-8E4F-5B676FE0FA92}" dt="2026-10-04T02:33:14.681" v="4209" actId="1076"/>
          <ac:spMkLst>
            <pc:docMk/>
            <pc:sldMk cId="392656958" sldId="424"/>
            <ac:spMk id="9" creationId="{9159A68F-8928-BF0B-8845-7576D0D34AB3}"/>
          </ac:spMkLst>
        </pc:spChg>
        <pc:spChg chg="add mod">
          <ac:chgData name="Hirokazu Maesaka" userId="12335231067_tp_box_2" providerId="OAuth2" clId="{F9A4EB66-281B-5DAE-8E4F-5B676FE0FA92}" dt="2026-10-04T03:17:55.510" v="4535" actId="164"/>
          <ac:spMkLst>
            <pc:docMk/>
            <pc:sldMk cId="392656958" sldId="424"/>
            <ac:spMk id="10" creationId="{7A3CF32D-B6AD-8485-1C12-DB37B51A0476}"/>
          </ac:spMkLst>
        </pc:spChg>
        <pc:grpChg chg="add mod">
          <ac:chgData name="Hirokazu Maesaka" userId="12335231067_tp_box_2" providerId="OAuth2" clId="{F9A4EB66-281B-5DAE-8E4F-5B676FE0FA92}" dt="2026-10-04T03:17:55.510" v="4535" actId="164"/>
          <ac:grpSpMkLst>
            <pc:docMk/>
            <pc:sldMk cId="392656958" sldId="424"/>
            <ac:grpSpMk id="11" creationId="{F6B5758F-14F9-A0EB-AB9B-4BAA23110E89}"/>
          </ac:grpSpMkLst>
        </pc:grpChg>
        <pc:picChg chg="add mod">
          <ac:chgData name="Hirokazu Maesaka" userId="12335231067_tp_box_2" providerId="OAuth2" clId="{F9A4EB66-281B-5DAE-8E4F-5B676FE0FA92}" dt="2026-10-04T03:17:55.510" v="4535" actId="164"/>
          <ac:picMkLst>
            <pc:docMk/>
            <pc:sldMk cId="392656958" sldId="424"/>
            <ac:picMk id="6" creationId="{BFAED92A-A249-E6D0-D770-A917585E57C4}"/>
          </ac:picMkLst>
        </pc:picChg>
        <pc:picChg chg="add mod">
          <ac:chgData name="Hirokazu Maesaka" userId="12335231067_tp_box_2" providerId="OAuth2" clId="{F9A4EB66-281B-5DAE-8E4F-5B676FE0FA92}" dt="2026-10-04T02:36:39.582" v="4244" actId="167"/>
          <ac:picMkLst>
            <pc:docMk/>
            <pc:sldMk cId="392656958" sldId="424"/>
            <ac:picMk id="8" creationId="{91740403-668D-F94C-C79F-3622928A519A}"/>
          </ac:picMkLst>
        </pc:picChg>
      </pc:sldChg>
      <pc:sldChg chg="addSp modSp new mod">
        <pc:chgData name="Hirokazu Maesaka" userId="12335231067_tp_box_2" providerId="OAuth2" clId="{F9A4EB66-281B-5DAE-8E4F-5B676FE0FA92}" dt="2026-10-04T06:53:03.368" v="8658" actId="14100"/>
        <pc:sldMkLst>
          <pc:docMk/>
          <pc:sldMk cId="3274282253" sldId="425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274282253" sldId="425"/>
            <ac:spMk id="2" creationId="{95C32D79-CBF2-2A47-4007-D761BB32B70F}"/>
          </ac:spMkLst>
        </pc:spChg>
        <pc:spChg chg="mod">
          <ac:chgData name="Hirokazu Maesaka" userId="12335231067_tp_box_2" providerId="OAuth2" clId="{F9A4EB66-281B-5DAE-8E4F-5B676FE0FA92}" dt="2026-10-04T03:12:38.667" v="4487" actId="27636"/>
          <ac:spMkLst>
            <pc:docMk/>
            <pc:sldMk cId="3274282253" sldId="425"/>
            <ac:spMk id="3" creationId="{82B34F3B-CE5D-EBEF-1365-512F7EAD8458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274282253" sldId="425"/>
            <ac:spMk id="4" creationId="{4D15B9B0-6C69-888C-D07E-DFDA14634A1A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274282253" sldId="425"/>
            <ac:spMk id="5" creationId="{28CD7158-1CD6-F821-6177-83C7E91F0C0F}"/>
          </ac:spMkLst>
        </pc:spChg>
        <pc:spChg chg="add mod">
          <ac:chgData name="Hirokazu Maesaka" userId="12335231067_tp_box_2" providerId="OAuth2" clId="{F9A4EB66-281B-5DAE-8E4F-5B676FE0FA92}" dt="2026-10-04T06:52:35.762" v="8634" actId="20577"/>
          <ac:spMkLst>
            <pc:docMk/>
            <pc:sldMk cId="3274282253" sldId="425"/>
            <ac:spMk id="6" creationId="{066D461D-3535-2719-77E1-A35A18E06964}"/>
          </ac:spMkLst>
        </pc:spChg>
        <pc:spChg chg="add mod">
          <ac:chgData name="Hirokazu Maesaka" userId="12335231067_tp_box_2" providerId="OAuth2" clId="{F9A4EB66-281B-5DAE-8E4F-5B676FE0FA92}" dt="2026-10-04T06:52:47.548" v="8647" actId="27636"/>
          <ac:spMkLst>
            <pc:docMk/>
            <pc:sldMk cId="3274282253" sldId="425"/>
            <ac:spMk id="7" creationId="{DDC8A9C6-B38E-B5C8-F9CD-77314AE14ADA}"/>
          </ac:spMkLst>
        </pc:spChg>
        <pc:spChg chg="add mod">
          <ac:chgData name="Hirokazu Maesaka" userId="12335231067_tp_box_2" providerId="OAuth2" clId="{F9A4EB66-281B-5DAE-8E4F-5B676FE0FA92}" dt="2026-10-04T06:53:03.368" v="8658" actId="14100"/>
          <ac:spMkLst>
            <pc:docMk/>
            <pc:sldMk cId="3274282253" sldId="425"/>
            <ac:spMk id="8" creationId="{1CAA2DC2-31D4-91AF-C091-DD13C0442671}"/>
          </ac:spMkLst>
        </pc:spChg>
      </pc:sldChg>
      <pc:sldChg chg="modSp new del mod ord">
        <pc:chgData name="Hirokazu Maesaka" userId="12335231067_tp_box_2" providerId="OAuth2" clId="{F9A4EB66-281B-5DAE-8E4F-5B676FE0FA92}" dt="2026-10-04T07:52:33.166" v="10142" actId="2696"/>
        <pc:sldMkLst>
          <pc:docMk/>
          <pc:sldMk cId="852238157" sldId="426"/>
        </pc:sldMkLst>
        <pc:spChg chg="mod">
          <ac:chgData name="Hirokazu Maesaka" userId="12335231067_tp_box_2" providerId="OAuth2" clId="{F9A4EB66-281B-5DAE-8E4F-5B676FE0FA92}" dt="2026-10-04T07:44:13.044" v="10057"/>
          <ac:spMkLst>
            <pc:docMk/>
            <pc:sldMk cId="852238157" sldId="426"/>
            <ac:spMk id="3" creationId="{FC4DA610-54AD-DD23-D5F7-C0E4AD99B8EE}"/>
          </ac:spMkLst>
        </pc:spChg>
      </pc:sldChg>
      <pc:sldChg chg="addSp delSp modSp new mod">
        <pc:chgData name="Hirokazu Maesaka" userId="12335231067_tp_box_2" providerId="OAuth2" clId="{F9A4EB66-281B-5DAE-8E4F-5B676FE0FA92}" dt="2026-10-04T04:54:54.139" v="5540" actId="14100"/>
        <pc:sldMkLst>
          <pc:docMk/>
          <pc:sldMk cId="27750207" sldId="427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7750207" sldId="427"/>
            <ac:spMk id="2" creationId="{4E2134C5-E8F9-5052-642E-DF218D43C509}"/>
          </ac:spMkLst>
        </pc:spChg>
        <pc:spChg chg="mod">
          <ac:chgData name="Hirokazu Maesaka" userId="12335231067_tp_box_2" providerId="OAuth2" clId="{F9A4EB66-281B-5DAE-8E4F-5B676FE0FA92}" dt="2026-10-04T04:54:54.139" v="5540" actId="14100"/>
          <ac:spMkLst>
            <pc:docMk/>
            <pc:sldMk cId="27750207" sldId="427"/>
            <ac:spMk id="3" creationId="{62BDC9DA-28E7-4461-35EF-ED9FBCD5C1A6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7750207" sldId="427"/>
            <ac:spMk id="4" creationId="{66100B9B-51EE-9FAC-80CC-BBA00FB57AD6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7750207" sldId="427"/>
            <ac:spMk id="5" creationId="{9C9869C3-2E6F-FBF2-9985-DD704E834592}"/>
          </ac:spMkLst>
        </pc:spChg>
        <pc:spChg chg="mod topLvl">
          <ac:chgData name="Hirokazu Maesaka" userId="12335231067_tp_box_2" providerId="OAuth2" clId="{F9A4EB66-281B-5DAE-8E4F-5B676FE0FA92}" dt="2026-10-04T03:59:05.723" v="5153" actId="164"/>
          <ac:spMkLst>
            <pc:docMk/>
            <pc:sldMk cId="27750207" sldId="427"/>
            <ac:spMk id="9" creationId="{EA14C63F-8015-9474-65E4-F00EE2CF7DD2}"/>
          </ac:spMkLst>
        </pc:spChg>
        <pc:spChg chg="mod topLvl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0" creationId="{B20FB724-CE26-07CF-DF75-CBB19858947D}"/>
          </ac:spMkLst>
        </pc:spChg>
        <pc:spChg chg="mod topLvl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1" creationId="{15486FD8-4A1F-4F35-01B6-EA5864CFF066}"/>
          </ac:spMkLst>
        </pc:spChg>
        <pc:spChg chg="mod topLvl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2" creationId="{6869FE09-5425-8C80-3378-52900EC767B2}"/>
          </ac:spMkLst>
        </pc:spChg>
        <pc:spChg chg="mod topLvl">
          <ac:chgData name="Hirokazu Maesaka" userId="12335231067_tp_box_2" providerId="OAuth2" clId="{F9A4EB66-281B-5DAE-8E4F-5B676FE0FA92}" dt="2026-10-04T04:30:26.498" v="5215" actId="1076"/>
          <ac:spMkLst>
            <pc:docMk/>
            <pc:sldMk cId="27750207" sldId="427"/>
            <ac:spMk id="13" creationId="{98E6C8F1-B128-8E00-58BA-A528D610D9E4}"/>
          </ac:spMkLst>
        </pc:spChg>
        <pc:spChg chg="mod topLvl">
          <ac:chgData name="Hirokazu Maesaka" userId="12335231067_tp_box_2" providerId="OAuth2" clId="{F9A4EB66-281B-5DAE-8E4F-5B676FE0FA92}" dt="2026-10-04T04:36:43.508" v="5232" actId="1076"/>
          <ac:spMkLst>
            <pc:docMk/>
            <pc:sldMk cId="27750207" sldId="427"/>
            <ac:spMk id="14" creationId="{1E73E16C-6BD4-4C97-49A9-800491DF356A}"/>
          </ac:spMkLst>
        </pc:spChg>
        <pc:spChg chg="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5" creationId="{143D3DB3-7D87-6C46-806D-3EE971A9BB98}"/>
          </ac:spMkLst>
        </pc:spChg>
        <pc:spChg chg="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6" creationId="{048493D4-795D-B78F-1A44-C5D51AB4481E}"/>
          </ac:spMkLst>
        </pc:spChg>
        <pc:spChg chg="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7" creationId="{66FFCBC8-F536-A54A-AA33-EF3AF3FC1BB0}"/>
          </ac:spMkLst>
        </pc:spChg>
        <pc:spChg chg="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8" creationId="{7E948D39-FA37-FC23-0905-683656537F46}"/>
          </ac:spMkLst>
        </pc:spChg>
        <pc:spChg chg="add 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19" creationId="{3B5D502D-C9C8-5957-992A-15903B079CEB}"/>
          </ac:spMkLst>
        </pc:spChg>
        <pc:spChg chg="add mod">
          <ac:chgData name="Hirokazu Maesaka" userId="12335231067_tp_box_2" providerId="OAuth2" clId="{F9A4EB66-281B-5DAE-8E4F-5B676FE0FA92}" dt="2026-10-04T04:36:39.152" v="5229" actId="20577"/>
          <ac:spMkLst>
            <pc:docMk/>
            <pc:sldMk cId="27750207" sldId="427"/>
            <ac:spMk id="20" creationId="{375874C1-E85D-5293-3E8A-2F6A6A381F3B}"/>
          </ac:spMkLst>
        </pc:spChg>
        <pc:spChg chg="add mod">
          <ac:chgData name="Hirokazu Maesaka" userId="12335231067_tp_box_2" providerId="OAuth2" clId="{F9A4EB66-281B-5DAE-8E4F-5B676FE0FA92}" dt="2026-10-04T04:54:18.010" v="5531" actId="1076"/>
          <ac:spMkLst>
            <pc:docMk/>
            <pc:sldMk cId="27750207" sldId="427"/>
            <ac:spMk id="23" creationId="{2D399CFC-4595-48FD-A268-4FC7C32B1C6C}"/>
          </ac:spMkLst>
        </pc:spChg>
        <pc:spChg chg="add del mod">
          <ac:chgData name="Hirokazu Maesaka" userId="12335231067_tp_box_2" providerId="OAuth2" clId="{F9A4EB66-281B-5DAE-8E4F-5B676FE0FA92}" dt="2026-10-04T04:54:12.288" v="5530" actId="478"/>
          <ac:spMkLst>
            <pc:docMk/>
            <pc:sldMk cId="27750207" sldId="427"/>
            <ac:spMk id="24" creationId="{60AC745D-7F17-2F01-822B-8C903F7C91D0}"/>
          </ac:spMkLst>
        </pc:spChg>
        <pc:grpChg chg="mod">
          <ac:chgData name="Hirokazu Maesaka" userId="12335231067_tp_box_2" providerId="OAuth2" clId="{F9A4EB66-281B-5DAE-8E4F-5B676FE0FA92}" dt="2026-10-04T03:53:27.463" v="5033" actId="1076"/>
          <ac:grpSpMkLst>
            <pc:docMk/>
            <pc:sldMk cId="27750207" sldId="427"/>
            <ac:grpSpMk id="6" creationId="{4A854AAB-C41B-7DFB-873F-2D27BF1135CC}"/>
          </ac:grpSpMkLst>
        </pc:grpChg>
        <pc:grpChg chg="mod">
          <ac:chgData name="Hirokazu Maesaka" userId="12335231067_tp_box_2" providerId="OAuth2" clId="{F9A4EB66-281B-5DAE-8E4F-5B676FE0FA92}" dt="2026-10-04T03:59:05.723" v="5153" actId="164"/>
          <ac:grpSpMkLst>
            <pc:docMk/>
            <pc:sldMk cId="27750207" sldId="427"/>
            <ac:grpSpMk id="7" creationId="{4338DD88-7FA0-89B7-DD03-FACB00DE41DF}"/>
          </ac:grpSpMkLst>
        </pc:grpChg>
        <pc:grpChg chg="mod">
          <ac:chgData name="Hirokazu Maesaka" userId="12335231067_tp_box_2" providerId="OAuth2" clId="{F9A4EB66-281B-5DAE-8E4F-5B676FE0FA92}" dt="2026-10-04T03:59:05.723" v="5153" actId="164"/>
          <ac:grpSpMkLst>
            <pc:docMk/>
            <pc:sldMk cId="27750207" sldId="427"/>
            <ac:grpSpMk id="8" creationId="{E88F3B95-D0F8-14A7-B029-7DC552ACE876}"/>
          </ac:grpSpMkLst>
        </pc:grpChg>
        <pc:grpChg chg="mod">
          <ac:chgData name="Hirokazu Maesaka" userId="12335231067_tp_box_2" providerId="OAuth2" clId="{F9A4EB66-281B-5DAE-8E4F-5B676FE0FA92}" dt="2026-10-04T04:39:07.332" v="5248" actId="1076"/>
          <ac:grpSpMkLst>
            <pc:docMk/>
            <pc:sldMk cId="27750207" sldId="427"/>
            <ac:grpSpMk id="21" creationId="{9861B94C-2062-5A62-D775-D7F16F9B7F2C}"/>
          </ac:grpSpMkLst>
        </pc:grpChg>
      </pc:sldChg>
      <pc:sldChg chg="addSp delSp modSp new mod">
        <pc:chgData name="Hirokazu Maesaka" userId="12335231067_tp_box_2" providerId="OAuth2" clId="{F9A4EB66-281B-5DAE-8E4F-5B676FE0FA92}" dt="2026-10-04T03:39:19.139" v="5028" actId="1076"/>
        <pc:sldMkLst>
          <pc:docMk/>
          <pc:sldMk cId="2641731294" sldId="428"/>
        </pc:sldMkLst>
        <pc:spChg chg="mod">
          <ac:chgData name="Hirokazu Maesaka" userId="12335231067_tp_box_2" providerId="OAuth2" clId="{F9A4EB66-281B-5DAE-8E4F-5B676FE0FA92}" dt="2026-10-02T15:06:49.428" v="3385" actId="14100"/>
          <ac:spMkLst>
            <pc:docMk/>
            <pc:sldMk cId="2641731294" sldId="428"/>
            <ac:spMk id="2" creationId="{2E1F6625-09AC-936B-C3BF-CC99730F6C08}"/>
          </ac:spMkLst>
        </pc:spChg>
        <pc:spChg chg="mod">
          <ac:chgData name="Hirokazu Maesaka" userId="12335231067_tp_box_2" providerId="OAuth2" clId="{F9A4EB66-281B-5DAE-8E4F-5B676FE0FA92}" dt="2026-10-04T03:38:27.744" v="5023" actId="27636"/>
          <ac:spMkLst>
            <pc:docMk/>
            <pc:sldMk cId="2641731294" sldId="428"/>
            <ac:spMk id="3" creationId="{989CFA74-B907-4EC2-50F6-3BC5DD18D33B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641731294" sldId="428"/>
            <ac:spMk id="4" creationId="{C48DE31C-E0A5-B091-9ABE-CA3C57D09A3D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641731294" sldId="428"/>
            <ac:spMk id="5" creationId="{A0F550B5-AC01-44C9-EBEE-98D77919BD5B}"/>
          </ac:spMkLst>
        </pc:spChg>
        <pc:spChg chg="add del mod">
          <ac:chgData name="Hirokazu Maesaka" userId="12335231067_tp_box_2" providerId="OAuth2" clId="{F9A4EB66-281B-5DAE-8E4F-5B676FE0FA92}" dt="2026-10-04T03:33:26.052" v="4824" actId="478"/>
          <ac:spMkLst>
            <pc:docMk/>
            <pc:sldMk cId="2641731294" sldId="428"/>
            <ac:spMk id="7" creationId="{F735B167-EAB5-6D7A-92F7-776A2AC4DCAE}"/>
          </ac:spMkLst>
        </pc:spChg>
        <pc:spChg chg="add del mod">
          <ac:chgData name="Hirokazu Maesaka" userId="12335231067_tp_box_2" providerId="OAuth2" clId="{F9A4EB66-281B-5DAE-8E4F-5B676FE0FA92}" dt="2026-10-04T03:21:16.824" v="4581" actId="478"/>
          <ac:spMkLst>
            <pc:docMk/>
            <pc:sldMk cId="2641731294" sldId="428"/>
            <ac:spMk id="8" creationId="{A92E1990-AB86-FE46-C812-3AD696548A81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9" creationId="{752F4355-BF68-3EBE-81FD-809CBF0352C6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0" creationId="{3F66D748-CFDC-4BD0-D08B-ABE95AD8A89D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2" creationId="{C178B0E5-2DF1-AFFA-0AF9-067E1248144F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3" creationId="{0B74940A-3E04-D6EA-6460-6D705B730315}"/>
          </ac:spMkLst>
        </pc:spChg>
        <pc:spChg chg="add del mod">
          <ac:chgData name="Hirokazu Maesaka" userId="12335231067_tp_box_2" providerId="OAuth2" clId="{F9A4EB66-281B-5DAE-8E4F-5B676FE0FA92}" dt="2026-10-04T03:26:34.610" v="4668" actId="478"/>
          <ac:spMkLst>
            <pc:docMk/>
            <pc:sldMk cId="2641731294" sldId="428"/>
            <ac:spMk id="15" creationId="{B5CA564D-A5B5-9EC1-13C1-F2886B6EA76A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6" creationId="{A53F6D52-C467-B21F-FF86-75FA4480EFED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7" creationId="{779D8C9F-D269-760C-8253-F05E5A5D6375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8" creationId="{1AF546E4-C76B-F020-52BB-323C507417C1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19" creationId="{937A0935-2C7E-1E52-E070-C9585A14D250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20" creationId="{5D027B01-ED06-FC3F-9F70-F831B7AFAD47}"/>
          </ac:spMkLst>
        </pc:spChg>
        <pc:spChg chg="add mod">
          <ac:chgData name="Hirokazu Maesaka" userId="12335231067_tp_box_2" providerId="OAuth2" clId="{F9A4EB66-281B-5DAE-8E4F-5B676FE0FA92}" dt="2026-10-04T03:38:57.369" v="5025" actId="403"/>
          <ac:spMkLst>
            <pc:docMk/>
            <pc:sldMk cId="2641731294" sldId="428"/>
            <ac:spMk id="21" creationId="{7CA632BF-258B-2B4F-5988-F0B1443D0091}"/>
          </ac:spMkLst>
        </pc:spChg>
        <pc:grpChg chg="add mod">
          <ac:chgData name="Hirokazu Maesaka" userId="12335231067_tp_box_2" providerId="OAuth2" clId="{F9A4EB66-281B-5DAE-8E4F-5B676FE0FA92}" dt="2026-10-04T03:33:10.179" v="4782" actId="164"/>
          <ac:grpSpMkLst>
            <pc:docMk/>
            <pc:sldMk cId="2641731294" sldId="428"/>
            <ac:grpSpMk id="11" creationId="{18B72AC0-88B0-AD24-5B0E-7571D31CE65A}"/>
          </ac:grpSpMkLst>
        </pc:grpChg>
        <pc:grpChg chg="add mod">
          <ac:chgData name="Hirokazu Maesaka" userId="12335231067_tp_box_2" providerId="OAuth2" clId="{F9A4EB66-281B-5DAE-8E4F-5B676FE0FA92}" dt="2026-10-04T03:33:10.179" v="4782" actId="164"/>
          <ac:grpSpMkLst>
            <pc:docMk/>
            <pc:sldMk cId="2641731294" sldId="428"/>
            <ac:grpSpMk id="14" creationId="{75FE81F7-E262-1F28-A893-C2F310160B41}"/>
          </ac:grpSpMkLst>
        </pc:grpChg>
        <pc:grpChg chg="add mod">
          <ac:chgData name="Hirokazu Maesaka" userId="12335231067_tp_box_2" providerId="OAuth2" clId="{F9A4EB66-281B-5DAE-8E4F-5B676FE0FA92}" dt="2026-10-04T03:39:19.139" v="5028" actId="1076"/>
          <ac:grpSpMkLst>
            <pc:docMk/>
            <pc:sldMk cId="2641731294" sldId="428"/>
            <ac:grpSpMk id="22" creationId="{E5866434-EEF8-4F11-D289-08072AA335BC}"/>
          </ac:grpSpMkLst>
        </pc:grpChg>
      </pc:sldChg>
      <pc:sldChg chg="addSp delSp modSp new mod">
        <pc:chgData name="Hirokazu Maesaka" userId="12335231067_tp_box_2" providerId="OAuth2" clId="{F9A4EB66-281B-5DAE-8E4F-5B676FE0FA92}" dt="2026-10-04T08:19:47.407" v="10698" actId="20577"/>
        <pc:sldMkLst>
          <pc:docMk/>
          <pc:sldMk cId="2510186400" sldId="430"/>
        </pc:sldMkLst>
        <pc:spChg chg="mod">
          <ac:chgData name="Hirokazu Maesaka" userId="12335231067_tp_box_2" providerId="OAuth2" clId="{F9A4EB66-281B-5DAE-8E4F-5B676FE0FA92}" dt="2026-10-04T08:17:51.994" v="10516" actId="14100"/>
          <ac:spMkLst>
            <pc:docMk/>
            <pc:sldMk cId="2510186400" sldId="430"/>
            <ac:spMk id="2" creationId="{C54BB4FE-55AC-F497-BED4-C161C546C453}"/>
          </ac:spMkLst>
        </pc:spChg>
        <pc:spChg chg="mod">
          <ac:chgData name="Hirokazu Maesaka" userId="12335231067_tp_box_2" providerId="OAuth2" clId="{F9A4EB66-281B-5DAE-8E4F-5B676FE0FA92}" dt="2026-10-04T08:19:47.407" v="10698" actId="20577"/>
          <ac:spMkLst>
            <pc:docMk/>
            <pc:sldMk cId="2510186400" sldId="430"/>
            <ac:spMk id="3" creationId="{B825F233-077B-56B4-A654-0B9D33F5A175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510186400" sldId="430"/>
            <ac:spMk id="4" creationId="{5B15442F-2FB7-6A46-2D60-7A9C6074EFEF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2510186400" sldId="430"/>
            <ac:spMk id="5" creationId="{5EECE8C1-92D2-308D-5F5A-F68A44635928}"/>
          </ac:spMkLst>
        </pc:spChg>
        <pc:spChg chg="add del mod">
          <ac:chgData name="Hirokazu Maesaka" userId="12335231067_tp_box_2" providerId="OAuth2" clId="{F9A4EB66-281B-5DAE-8E4F-5B676FE0FA92}" dt="2026-10-04T05:08:08.600" v="5732" actId="478"/>
          <ac:spMkLst>
            <pc:docMk/>
            <pc:sldMk cId="2510186400" sldId="430"/>
            <ac:spMk id="7" creationId="{E4D709CD-8BE8-302E-FF76-AE7B6059A82F}"/>
          </ac:spMkLst>
        </pc:spChg>
        <pc:spChg chg="del mod topLvl">
          <ac:chgData name="Hirokazu Maesaka" userId="12335231067_tp_box_2" providerId="OAuth2" clId="{F9A4EB66-281B-5DAE-8E4F-5B676FE0FA92}" dt="2026-10-04T05:03:13.160" v="5572" actId="478"/>
          <ac:spMkLst>
            <pc:docMk/>
            <pc:sldMk cId="2510186400" sldId="430"/>
            <ac:spMk id="11" creationId="{35AA91A1-9A69-F307-13D3-583A93793A60}"/>
          </ac:spMkLst>
        </pc:spChg>
        <pc:spChg chg="del mod topLvl">
          <ac:chgData name="Hirokazu Maesaka" userId="12335231067_tp_box_2" providerId="OAuth2" clId="{F9A4EB66-281B-5DAE-8E4F-5B676FE0FA92}" dt="2026-10-04T05:03:13.160" v="5572" actId="478"/>
          <ac:spMkLst>
            <pc:docMk/>
            <pc:sldMk cId="2510186400" sldId="430"/>
            <ac:spMk id="12" creationId="{09328B0A-8564-4D44-7EE5-A79F1357EA17}"/>
          </ac:spMkLst>
        </pc:spChg>
        <pc:spChg chg="del mod topLvl">
          <ac:chgData name="Hirokazu Maesaka" userId="12335231067_tp_box_2" providerId="OAuth2" clId="{F9A4EB66-281B-5DAE-8E4F-5B676FE0FA92}" dt="2026-10-04T05:03:10.731" v="5571" actId="478"/>
          <ac:spMkLst>
            <pc:docMk/>
            <pc:sldMk cId="2510186400" sldId="430"/>
            <ac:spMk id="13" creationId="{2959253B-BB9F-7B56-E6CE-0E26AFDEB1F6}"/>
          </ac:spMkLst>
        </pc:spChg>
        <pc:spChg chg="mod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14" creationId="{FF40B479-8007-FA57-C746-161E847F093A}"/>
          </ac:spMkLst>
        </pc:spChg>
        <pc:spChg chg="mod topLvl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15" creationId="{EEBDFFA7-6017-2563-523C-94E32F657ACC}"/>
          </ac:spMkLst>
        </pc:spChg>
        <pc:spChg chg="del mod topLvl">
          <ac:chgData name="Hirokazu Maesaka" userId="12335231067_tp_box_2" providerId="OAuth2" clId="{F9A4EB66-281B-5DAE-8E4F-5B676FE0FA92}" dt="2026-10-04T05:03:10.731" v="5571" actId="478"/>
          <ac:spMkLst>
            <pc:docMk/>
            <pc:sldMk cId="2510186400" sldId="430"/>
            <ac:spMk id="16" creationId="{CA29B3D6-4693-499E-EB9A-85266F5C9108}"/>
          </ac:spMkLst>
        </pc:spChg>
        <pc:spChg chg="del mod topLvl">
          <ac:chgData name="Hirokazu Maesaka" userId="12335231067_tp_box_2" providerId="OAuth2" clId="{F9A4EB66-281B-5DAE-8E4F-5B676FE0FA92}" dt="2026-10-04T05:04:59.860" v="5651" actId="478"/>
          <ac:spMkLst>
            <pc:docMk/>
            <pc:sldMk cId="2510186400" sldId="430"/>
            <ac:spMk id="17" creationId="{4392A3CC-614C-6E78-4B0F-E2FEECD7D1F5}"/>
          </ac:spMkLst>
        </pc:spChg>
        <pc:spChg chg="mod topLvl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18" creationId="{305C26F4-1A9F-CD7C-196C-8F937BCF8ACC}"/>
          </ac:spMkLst>
        </pc:spChg>
        <pc:spChg chg="mod">
          <ac:chgData name="Hirokazu Maesaka" userId="12335231067_tp_box_2" providerId="OAuth2" clId="{F9A4EB66-281B-5DAE-8E4F-5B676FE0FA92}" dt="2026-10-04T04:59:16.357" v="5545" actId="165"/>
          <ac:spMkLst>
            <pc:docMk/>
            <pc:sldMk cId="2510186400" sldId="430"/>
            <ac:spMk id="20" creationId="{FB7BC54A-8864-12E1-75C2-FC216647D0D9}"/>
          </ac:spMkLst>
        </pc:spChg>
        <pc:spChg chg="mod">
          <ac:chgData name="Hirokazu Maesaka" userId="12335231067_tp_box_2" providerId="OAuth2" clId="{F9A4EB66-281B-5DAE-8E4F-5B676FE0FA92}" dt="2026-10-04T05:05:26.882" v="5656" actId="14100"/>
          <ac:spMkLst>
            <pc:docMk/>
            <pc:sldMk cId="2510186400" sldId="430"/>
            <ac:spMk id="21" creationId="{A8F8BA1A-A2EA-CB63-2ACD-0567BD275B58}"/>
          </ac:spMkLst>
        </pc:spChg>
        <pc:spChg chg="mod">
          <ac:chgData name="Hirokazu Maesaka" userId="12335231067_tp_box_2" providerId="OAuth2" clId="{F9A4EB66-281B-5DAE-8E4F-5B676FE0FA92}" dt="2026-10-04T05:05:34.983" v="5664" actId="1038"/>
          <ac:spMkLst>
            <pc:docMk/>
            <pc:sldMk cId="2510186400" sldId="430"/>
            <ac:spMk id="22" creationId="{C4C7072C-3651-4E71-BF26-FC1FBB3DFE2B}"/>
          </ac:spMkLst>
        </pc:spChg>
        <pc:spChg chg="add mod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23" creationId="{1CD10D09-F629-1BA3-0701-C900C0C31F3C}"/>
          </ac:spMkLst>
        </pc:spChg>
        <pc:spChg chg="add del mod">
          <ac:chgData name="Hirokazu Maesaka" userId="12335231067_tp_box_2" providerId="OAuth2" clId="{F9A4EB66-281B-5DAE-8E4F-5B676FE0FA92}" dt="2026-10-04T05:08:12.257" v="5733" actId="478"/>
          <ac:spMkLst>
            <pc:docMk/>
            <pc:sldMk cId="2510186400" sldId="430"/>
            <ac:spMk id="24" creationId="{E4393573-CCA7-4569-44A4-9CF1D88054CD}"/>
          </ac:spMkLst>
        </pc:spChg>
        <pc:spChg chg="add mod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25" creationId="{048F5160-300D-07B1-1296-60D3A763C5B0}"/>
          </ac:spMkLst>
        </pc:spChg>
        <pc:spChg chg="add mod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26" creationId="{A31D9DBC-6C09-BC17-D9B5-3007F7665C7C}"/>
          </ac:spMkLst>
        </pc:spChg>
        <pc:spChg chg="add mod">
          <ac:chgData name="Hirokazu Maesaka" userId="12335231067_tp_box_2" providerId="OAuth2" clId="{F9A4EB66-281B-5DAE-8E4F-5B676FE0FA92}" dt="2026-10-04T05:07:05.902" v="5721" actId="164"/>
          <ac:spMkLst>
            <pc:docMk/>
            <pc:sldMk cId="2510186400" sldId="430"/>
            <ac:spMk id="27" creationId="{57837388-02F3-4546-5D74-5050F7888E8A}"/>
          </ac:spMkLst>
        </pc:spChg>
        <pc:spChg chg="add mod">
          <ac:chgData name="Hirokazu Maesaka" userId="12335231067_tp_box_2" providerId="OAuth2" clId="{F9A4EB66-281B-5DAE-8E4F-5B676FE0FA92}" dt="2026-10-04T08:19:25.410" v="10690" actId="1035"/>
          <ac:spMkLst>
            <pc:docMk/>
            <pc:sldMk cId="2510186400" sldId="430"/>
            <ac:spMk id="30" creationId="{50E44391-574A-ADD9-6EEA-0661A3D6081E}"/>
          </ac:spMkLst>
        </pc:spChg>
        <pc:grpChg chg="mod">
          <ac:chgData name="Hirokazu Maesaka" userId="12335231067_tp_box_2" providerId="OAuth2" clId="{F9A4EB66-281B-5DAE-8E4F-5B676FE0FA92}" dt="2026-10-04T05:07:05.902" v="5721" actId="164"/>
          <ac:grpSpMkLst>
            <pc:docMk/>
            <pc:sldMk cId="2510186400" sldId="430"/>
            <ac:grpSpMk id="9" creationId="{4D797CBA-6E97-28CC-ABE4-14C7520F7C2B}"/>
          </ac:grpSpMkLst>
        </pc:grpChg>
        <pc:grpChg chg="del">
          <ac:chgData name="Hirokazu Maesaka" userId="12335231067_tp_box_2" providerId="OAuth2" clId="{F9A4EB66-281B-5DAE-8E4F-5B676FE0FA92}" dt="2026-10-04T04:59:18.569" v="5546" actId="478"/>
          <ac:grpSpMkLst>
            <pc:docMk/>
            <pc:sldMk cId="2510186400" sldId="430"/>
            <ac:grpSpMk id="10" creationId="{52B6C389-A6D0-0C57-8102-8983D7C27FAB}"/>
          </ac:grpSpMkLst>
        </pc:grpChg>
        <pc:grpChg chg="add mod">
          <ac:chgData name="Hirokazu Maesaka" userId="12335231067_tp_box_2" providerId="OAuth2" clId="{F9A4EB66-281B-5DAE-8E4F-5B676FE0FA92}" dt="2026-10-04T08:19:25.410" v="10690" actId="1035"/>
          <ac:grpSpMkLst>
            <pc:docMk/>
            <pc:sldMk cId="2510186400" sldId="430"/>
            <ac:grpSpMk id="28" creationId="{3D4A9339-6406-895C-B191-D1DEBB2099D8}"/>
          </ac:grpSpMkLst>
        </pc:grpChg>
      </pc:sldChg>
      <pc:sldChg chg="addSp delSp modSp new mod chgLayout">
        <pc:chgData name="Hirokazu Maesaka" userId="12335231067_tp_box_2" providerId="OAuth2" clId="{F9A4EB66-281B-5DAE-8E4F-5B676FE0FA92}" dt="2026-10-04T06:36:16.431" v="8367" actId="20577"/>
        <pc:sldMkLst>
          <pc:docMk/>
          <pc:sldMk cId="2245204423" sldId="431"/>
        </pc:sldMkLst>
        <pc:spChg chg="mod or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2" creationId="{411760C6-9ABA-7C14-2094-AF3E978B231C}"/>
          </ac:spMkLst>
        </pc:spChg>
        <pc:spChg chg="mod ord">
          <ac:chgData name="Hirokazu Maesaka" userId="12335231067_tp_box_2" providerId="OAuth2" clId="{F9A4EB66-281B-5DAE-8E4F-5B676FE0FA92}" dt="2026-10-04T05:32:28.021" v="6137"/>
          <ac:spMkLst>
            <pc:docMk/>
            <pc:sldMk cId="2245204423" sldId="431"/>
            <ac:spMk id="3" creationId="{24FEDB85-EAD6-A1B8-9649-9F681B893D94}"/>
          </ac:spMkLst>
        </pc:spChg>
        <pc:spChg chg="mod or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4" creationId="{A75E6D9C-D9C9-11C5-BA45-0AD92227E053}"/>
          </ac:spMkLst>
        </pc:spChg>
        <pc:spChg chg="mod or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5" creationId="{6B53BABB-A19F-DC3F-3018-6142388F1A81}"/>
          </ac:spMkLst>
        </pc:spChg>
        <pc:spChg chg="add del mod">
          <ac:chgData name="Hirokazu Maesaka" userId="12335231067_tp_box_2" providerId="OAuth2" clId="{F9A4EB66-281B-5DAE-8E4F-5B676FE0FA92}" dt="2026-10-04T05:27:23.560" v="5963" actId="478"/>
          <ac:spMkLst>
            <pc:docMk/>
            <pc:sldMk cId="2245204423" sldId="431"/>
            <ac:spMk id="7" creationId="{EC7BA8C1-F52E-61FC-0B24-65E5008D3E80}"/>
          </ac:spMkLst>
        </pc:spChg>
        <pc:spChg chg="add del mod topLvl">
          <ac:chgData name="Hirokazu Maesaka" userId="12335231067_tp_box_2" providerId="OAuth2" clId="{F9A4EB66-281B-5DAE-8E4F-5B676FE0FA92}" dt="2026-10-04T05:18:37.526" v="5808" actId="478"/>
          <ac:spMkLst>
            <pc:docMk/>
            <pc:sldMk cId="2245204423" sldId="431"/>
            <ac:spMk id="11" creationId="{4EF67BB6-2B7F-13E0-2DE2-397A4C0CF03C}"/>
          </ac:spMkLst>
        </pc:spChg>
        <pc:spChg chg="add del">
          <ac:chgData name="Hirokazu Maesaka" userId="12335231067_tp_box_2" providerId="OAuth2" clId="{F9A4EB66-281B-5DAE-8E4F-5B676FE0FA92}" dt="2026-10-04T05:18:37.526" v="5808" actId="478"/>
          <ac:spMkLst>
            <pc:docMk/>
            <pc:sldMk cId="2245204423" sldId="431"/>
            <ac:spMk id="12" creationId="{42624970-97B6-E130-0C11-83FC3BF89716}"/>
          </ac:spMkLst>
        </pc:spChg>
        <pc:spChg chg="add del mod topLvl">
          <ac:chgData name="Hirokazu Maesaka" userId="12335231067_tp_box_2" providerId="OAuth2" clId="{F9A4EB66-281B-5DAE-8E4F-5B676FE0FA92}" dt="2026-10-04T05:18:40.079" v="5809" actId="478"/>
          <ac:spMkLst>
            <pc:docMk/>
            <pc:sldMk cId="2245204423" sldId="431"/>
            <ac:spMk id="13" creationId="{5D08DB05-3C93-AF72-CA49-5E1FF2D84D65}"/>
          </ac:spMkLst>
        </pc:spChg>
        <pc:spChg chg="add del mod topLvl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14" creationId="{18E55BDB-B7E8-BB80-47F8-1CA581A8230F}"/>
          </ac:spMkLst>
        </pc:spChg>
        <pc:spChg chg="add del mod topLvl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15" creationId="{CEACEE3F-7937-AA1B-6CDE-C6FA8E7F6F46}"/>
          </ac:spMkLst>
        </pc:spChg>
        <pc:spChg chg="add del mod topLvl">
          <ac:chgData name="Hirokazu Maesaka" userId="12335231067_tp_box_2" providerId="OAuth2" clId="{F9A4EB66-281B-5DAE-8E4F-5B676FE0FA92}" dt="2026-10-04T05:18:40.079" v="5809" actId="478"/>
          <ac:spMkLst>
            <pc:docMk/>
            <pc:sldMk cId="2245204423" sldId="431"/>
            <ac:spMk id="16" creationId="{F151980A-347F-AF66-8BBA-4F173DEC978D}"/>
          </ac:spMkLst>
        </pc:spChg>
        <pc:spChg chg="del mod topLvl">
          <ac:chgData name="Hirokazu Maesaka" userId="12335231067_tp_box_2" providerId="OAuth2" clId="{F9A4EB66-281B-5DAE-8E4F-5B676FE0FA92}" dt="2026-10-04T05:20:44.047" v="5887" actId="478"/>
          <ac:spMkLst>
            <pc:docMk/>
            <pc:sldMk cId="2245204423" sldId="431"/>
            <ac:spMk id="17" creationId="{8142502F-2184-8C8A-D954-77E90A1F68A0}"/>
          </ac:spMkLst>
        </pc:spChg>
        <pc:spChg chg="mod topLvl">
          <ac:chgData name="Hirokazu Maesaka" userId="12335231067_tp_box_2" providerId="OAuth2" clId="{F9A4EB66-281B-5DAE-8E4F-5B676FE0FA92}" dt="2026-10-04T05:15:39.601" v="5778" actId="1076"/>
          <ac:spMkLst>
            <pc:docMk/>
            <pc:sldMk cId="2245204423" sldId="431"/>
            <ac:spMk id="18" creationId="{70886E22-4537-19F7-0A7F-D43905369DD7}"/>
          </ac:spMkLst>
        </pc:spChg>
        <pc:spChg chg="mod">
          <ac:chgData name="Hirokazu Maesaka" userId="12335231067_tp_box_2" providerId="OAuth2" clId="{F9A4EB66-281B-5DAE-8E4F-5B676FE0FA92}" dt="2026-10-04T05:15:10.816" v="5777" actId="165"/>
          <ac:spMkLst>
            <pc:docMk/>
            <pc:sldMk cId="2245204423" sldId="431"/>
            <ac:spMk id="19" creationId="{40448A96-E658-9821-F01B-9C68CD9AD790}"/>
          </ac:spMkLst>
        </pc:spChg>
        <pc:spChg chg="mod">
          <ac:chgData name="Hirokazu Maesaka" userId="12335231067_tp_box_2" providerId="OAuth2" clId="{F9A4EB66-281B-5DAE-8E4F-5B676FE0FA92}" dt="2026-10-04T05:15:10.816" v="5777" actId="165"/>
          <ac:spMkLst>
            <pc:docMk/>
            <pc:sldMk cId="2245204423" sldId="431"/>
            <ac:spMk id="20" creationId="{C85A5FE7-EE17-2BE3-F218-45418B863662}"/>
          </ac:spMkLst>
        </pc:spChg>
        <pc:spChg chg="mod">
          <ac:chgData name="Hirokazu Maesaka" userId="12335231067_tp_box_2" providerId="OAuth2" clId="{F9A4EB66-281B-5DAE-8E4F-5B676FE0FA92}" dt="2026-10-04T05:15:10.816" v="5777" actId="165"/>
          <ac:spMkLst>
            <pc:docMk/>
            <pc:sldMk cId="2245204423" sldId="431"/>
            <ac:spMk id="21" creationId="{6F49311E-C407-AA4F-605A-1D1CC1C2BAF9}"/>
          </ac:spMkLst>
        </pc:spChg>
        <pc:spChg chg="add mod">
          <ac:chgData name="Hirokazu Maesaka" userId="12335231067_tp_box_2" providerId="OAuth2" clId="{F9A4EB66-281B-5DAE-8E4F-5B676FE0FA92}" dt="2026-10-04T05:17:34.857" v="5799" actId="164"/>
          <ac:spMkLst>
            <pc:docMk/>
            <pc:sldMk cId="2245204423" sldId="431"/>
            <ac:spMk id="23" creationId="{4CDBC106-2247-88C6-3E65-3A71A8147A85}"/>
          </ac:spMkLst>
        </pc:spChg>
        <pc:spChg chg="add mod">
          <ac:chgData name="Hirokazu Maesaka" userId="12335231067_tp_box_2" providerId="OAuth2" clId="{F9A4EB66-281B-5DAE-8E4F-5B676FE0FA92}" dt="2026-10-04T05:17:34.857" v="5799" actId="164"/>
          <ac:spMkLst>
            <pc:docMk/>
            <pc:sldMk cId="2245204423" sldId="431"/>
            <ac:spMk id="24" creationId="{9F109C30-C800-4681-0080-77E69B351DBE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26" creationId="{96A301FF-F67D-7E74-C50A-25637BBA2A89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27" creationId="{3FB93477-9935-C06A-87BC-03918F14B26D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28" creationId="{3A8D407C-D099-CC3B-D612-943CDC9C12E6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29" creationId="{93B9A76B-5B65-9AD2-7383-165636030BF4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30" creationId="{0CE3A2C3-11F1-460D-7C02-89C72F72469E}"/>
          </ac:spMkLst>
        </pc:spChg>
        <pc:spChg chg="add mod">
          <ac:chgData name="Hirokazu Maesaka" userId="12335231067_tp_box_2" providerId="OAuth2" clId="{F9A4EB66-281B-5DAE-8E4F-5B676FE0FA92}" dt="2026-10-04T05:24:58.462" v="5915" actId="14100"/>
          <ac:spMkLst>
            <pc:docMk/>
            <pc:sldMk cId="2245204423" sldId="431"/>
            <ac:spMk id="31" creationId="{CA8E8669-4A84-7DE2-5EAE-EFF39193FF8D}"/>
          </ac:spMkLst>
        </pc:spChg>
        <pc:spChg chg="add mod">
          <ac:chgData name="Hirokazu Maesaka" userId="12335231067_tp_box_2" providerId="OAuth2" clId="{F9A4EB66-281B-5DAE-8E4F-5B676FE0FA92}" dt="2026-10-04T05:29:35.827" v="5967" actId="1076"/>
          <ac:spMkLst>
            <pc:docMk/>
            <pc:sldMk cId="2245204423" sldId="431"/>
            <ac:spMk id="32" creationId="{7FC011B8-7241-BAD7-107A-564B79DF9B0E}"/>
          </ac:spMkLst>
        </pc:spChg>
        <pc:spChg chg="add mod">
          <ac:chgData name="Hirokazu Maesaka" userId="12335231067_tp_box_2" providerId="OAuth2" clId="{F9A4EB66-281B-5DAE-8E4F-5B676FE0FA92}" dt="2026-10-04T05:27:16.116" v="5960" actId="164"/>
          <ac:spMkLst>
            <pc:docMk/>
            <pc:sldMk cId="2245204423" sldId="431"/>
            <ac:spMk id="33" creationId="{E7145A17-BE9C-FEB1-3C6A-0802BE84F6F7}"/>
          </ac:spMkLst>
        </pc:spChg>
        <pc:spChg chg="add mod">
          <ac:chgData name="Hirokazu Maesaka" userId="12335231067_tp_box_2" providerId="OAuth2" clId="{F9A4EB66-281B-5DAE-8E4F-5B676FE0FA92}" dt="2026-10-04T06:36:16.431" v="8367" actId="20577"/>
          <ac:spMkLst>
            <pc:docMk/>
            <pc:sldMk cId="2245204423" sldId="431"/>
            <ac:spMk id="34" creationId="{0DD0C07F-5389-FC81-71CA-0882899CC50B}"/>
          </ac:spMkLst>
        </pc:spChg>
        <pc:spChg chg="add del mo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36" creationId="{A39466B5-B965-357D-5824-293D56F84BAA}"/>
          </ac:spMkLst>
        </pc:spChg>
        <pc:spChg chg="add del mo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37" creationId="{F4EE831B-8476-0EE9-0BB2-0740DAACC5A3}"/>
          </ac:spMkLst>
        </pc:spChg>
        <pc:spChg chg="add del mo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38" creationId="{A2F539A8-051E-5719-4FBB-A8C055F0D61F}"/>
          </ac:spMkLst>
        </pc:spChg>
        <pc:spChg chg="add del mod">
          <ac:chgData name="Hirokazu Maesaka" userId="12335231067_tp_box_2" providerId="OAuth2" clId="{F9A4EB66-281B-5DAE-8E4F-5B676FE0FA92}" dt="2026-10-04T05:31:00.194" v="6069" actId="6264"/>
          <ac:spMkLst>
            <pc:docMk/>
            <pc:sldMk cId="2245204423" sldId="431"/>
            <ac:spMk id="39" creationId="{957DE7BD-9C40-DA45-D055-C771F49C9191}"/>
          </ac:spMkLst>
        </pc:spChg>
        <pc:grpChg chg="mod">
          <ac:chgData name="Hirokazu Maesaka" userId="12335231067_tp_box_2" providerId="OAuth2" clId="{F9A4EB66-281B-5DAE-8E4F-5B676FE0FA92}" dt="2026-10-04T05:15:05.887" v="5776" actId="1076"/>
          <ac:grpSpMkLst>
            <pc:docMk/>
            <pc:sldMk cId="2245204423" sldId="431"/>
            <ac:grpSpMk id="8" creationId="{E67C937B-BEFE-4CC8-3CB6-2DE2D0D972CD}"/>
          </ac:grpSpMkLst>
        </pc:grpChg>
        <pc:grpChg chg="mod">
          <ac:chgData name="Hirokazu Maesaka" userId="12335231067_tp_box_2" providerId="OAuth2" clId="{F9A4EB66-281B-5DAE-8E4F-5B676FE0FA92}" dt="2026-10-04T05:23:31.021" v="5890" actId="1076"/>
          <ac:grpSpMkLst>
            <pc:docMk/>
            <pc:sldMk cId="2245204423" sldId="431"/>
            <ac:grpSpMk id="9" creationId="{74A61AB2-2DFD-7B09-4D12-E66CB164C1DA}"/>
          </ac:grpSpMkLst>
        </pc:grpChg>
        <pc:grpChg chg="add mod">
          <ac:chgData name="Hirokazu Maesaka" userId="12335231067_tp_box_2" providerId="OAuth2" clId="{F9A4EB66-281B-5DAE-8E4F-5B676FE0FA92}" dt="2026-10-04T05:17:34.857" v="5799" actId="164"/>
          <ac:grpSpMkLst>
            <pc:docMk/>
            <pc:sldMk cId="2245204423" sldId="431"/>
            <ac:grpSpMk id="25" creationId="{16C0C5E4-FD35-9534-A258-951235ED263F}"/>
          </ac:grpSpMkLst>
        </pc:grpChg>
        <pc:grpChg chg="mod">
          <ac:chgData name="Hirokazu Maesaka" userId="12335231067_tp_box_2" providerId="OAuth2" clId="{F9A4EB66-281B-5DAE-8E4F-5B676FE0FA92}" dt="2026-10-04T05:27:20.861" v="5962" actId="1076"/>
          <ac:grpSpMkLst>
            <pc:docMk/>
            <pc:sldMk cId="2245204423" sldId="431"/>
            <ac:grpSpMk id="35" creationId="{30ACA505-B53D-1480-B29A-69D3F5E6EF98}"/>
          </ac:grpSpMkLst>
        </pc:grpChg>
      </pc:sldChg>
      <pc:sldChg chg="addSp delSp modSp new mod">
        <pc:chgData name="Hirokazu Maesaka" userId="12335231067_tp_box_2" providerId="OAuth2" clId="{F9A4EB66-281B-5DAE-8E4F-5B676FE0FA92}" dt="2026-10-04T13:35:43.299" v="13683" actId="14100"/>
        <pc:sldMkLst>
          <pc:docMk/>
          <pc:sldMk cId="1578326937" sldId="432"/>
        </pc:sldMkLst>
        <pc:spChg chg="mod">
          <ac:chgData name="Hirokazu Maesaka" userId="12335231067_tp_box_2" providerId="OAuth2" clId="{F9A4EB66-281B-5DAE-8E4F-5B676FE0FA92}" dt="2026-10-04T05:32:58.915" v="6143" actId="20577"/>
          <ac:spMkLst>
            <pc:docMk/>
            <pc:sldMk cId="1578326937" sldId="432"/>
            <ac:spMk id="2" creationId="{2E8528C7-392F-472A-AE14-6F4E5B679E60}"/>
          </ac:spMkLst>
        </pc:spChg>
        <pc:spChg chg="mod">
          <ac:chgData name="Hirokazu Maesaka" userId="12335231067_tp_box_2" providerId="OAuth2" clId="{F9A4EB66-281B-5DAE-8E4F-5B676FE0FA92}" dt="2026-10-04T05:52:46.573" v="6927" actId="14100"/>
          <ac:spMkLst>
            <pc:docMk/>
            <pc:sldMk cId="1578326937" sldId="432"/>
            <ac:spMk id="3" creationId="{EA5D4605-B947-5D61-665D-CE08D49B3FDB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578326937" sldId="432"/>
            <ac:spMk id="4" creationId="{3C36630B-AD13-D0AF-1E3D-5709ACFDBF50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1578326937" sldId="432"/>
            <ac:spMk id="5" creationId="{2CC7DF7E-D610-9244-6A00-5A0D65D04A65}"/>
          </ac:spMkLst>
        </pc:spChg>
        <pc:spChg chg="add mod">
          <ac:chgData name="Hirokazu Maesaka" userId="12335231067_tp_box_2" providerId="OAuth2" clId="{F9A4EB66-281B-5DAE-8E4F-5B676FE0FA92}" dt="2026-10-04T13:35:40.661" v="13682" actId="1076"/>
          <ac:spMkLst>
            <pc:docMk/>
            <pc:sldMk cId="1578326937" sldId="432"/>
            <ac:spMk id="6" creationId="{EFEFDE4C-5229-18B9-B392-5971E962522C}"/>
          </ac:spMkLst>
        </pc:spChg>
        <pc:spChg chg="add del mod">
          <ac:chgData name="Hirokazu Maesaka" userId="12335231067_tp_box_2" providerId="OAuth2" clId="{F9A4EB66-281B-5DAE-8E4F-5B676FE0FA92}" dt="2026-10-04T05:37:33.441" v="6450" actId="478"/>
          <ac:spMkLst>
            <pc:docMk/>
            <pc:sldMk cId="1578326937" sldId="432"/>
            <ac:spMk id="8" creationId="{63565B5B-CFB6-E79A-0328-D58299EB1D9D}"/>
          </ac:spMkLst>
        </pc:spChg>
        <pc:cxnChg chg="add mod">
          <ac:chgData name="Hirokazu Maesaka" userId="12335231067_tp_box_2" providerId="OAuth2" clId="{F9A4EB66-281B-5DAE-8E4F-5B676FE0FA92}" dt="2026-10-04T13:35:43.299" v="13683" actId="14100"/>
          <ac:cxnSpMkLst>
            <pc:docMk/>
            <pc:sldMk cId="1578326937" sldId="432"/>
            <ac:cxnSpMk id="10" creationId="{C9B06EE7-5026-9392-CAAA-823277058C08}"/>
          </ac:cxnSpMkLst>
        </pc:cxnChg>
      </pc:sldChg>
      <pc:sldChg chg="addSp delSp modSp new mod">
        <pc:chgData name="Hirokazu Maesaka" userId="12335231067_tp_box_2" providerId="OAuth2" clId="{F9A4EB66-281B-5DAE-8E4F-5B676FE0FA92}" dt="2026-10-04T13:36:34.600" v="13711" actId="20577"/>
        <pc:sldMkLst>
          <pc:docMk/>
          <pc:sldMk cId="3795799957" sldId="433"/>
        </pc:sldMkLst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795799957" sldId="433"/>
            <ac:spMk id="2" creationId="{4440E8FE-0AA9-1577-F92E-2CE654CFADAF}"/>
          </ac:spMkLst>
        </pc:spChg>
        <pc:spChg chg="mod">
          <ac:chgData name="Hirokazu Maesaka" userId="12335231067_tp_box_2" providerId="OAuth2" clId="{F9A4EB66-281B-5DAE-8E4F-5B676FE0FA92}" dt="2026-10-04T05:54:31.497" v="6974" actId="20577"/>
          <ac:spMkLst>
            <pc:docMk/>
            <pc:sldMk cId="3795799957" sldId="433"/>
            <ac:spMk id="3" creationId="{D1E6B83A-7F0A-589B-D9EA-3B241F3BEE05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795799957" sldId="433"/>
            <ac:spMk id="4" creationId="{FB877888-3358-A201-BFDA-2625857F4D0E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795799957" sldId="433"/>
            <ac:spMk id="5" creationId="{2C2FF43F-3F4C-DA2D-F3C5-18FF82DE751F}"/>
          </ac:spMkLst>
        </pc:spChg>
        <pc:spChg chg="add del mod">
          <ac:chgData name="Hirokazu Maesaka" userId="12335231067_tp_box_2" providerId="OAuth2" clId="{F9A4EB66-281B-5DAE-8E4F-5B676FE0FA92}" dt="2026-10-04T05:51:16.031" v="6898" actId="478"/>
          <ac:spMkLst>
            <pc:docMk/>
            <pc:sldMk cId="3795799957" sldId="433"/>
            <ac:spMk id="7" creationId="{2F64347E-ED7F-8DCF-98B1-EBBC8AF9B146}"/>
          </ac:spMkLst>
        </pc:spChg>
        <pc:spChg chg="add mod">
          <ac:chgData name="Hirokazu Maesaka" userId="12335231067_tp_box_2" providerId="OAuth2" clId="{F9A4EB66-281B-5DAE-8E4F-5B676FE0FA92}" dt="2026-10-04T05:58:23.473" v="7088" actId="1076"/>
          <ac:spMkLst>
            <pc:docMk/>
            <pc:sldMk cId="3795799957" sldId="433"/>
            <ac:spMk id="9" creationId="{55A336B2-2E2E-2230-C6B4-168BBC7B0972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0" creationId="{A62D309A-FC67-5284-F3EC-C620C949E43B}"/>
          </ac:spMkLst>
        </pc:spChg>
        <pc:spChg chg="add del mod">
          <ac:chgData name="Hirokazu Maesaka" userId="12335231067_tp_box_2" providerId="OAuth2" clId="{F9A4EB66-281B-5DAE-8E4F-5B676FE0FA92}" dt="2026-10-04T05:46:01.697" v="6710" actId="478"/>
          <ac:spMkLst>
            <pc:docMk/>
            <pc:sldMk cId="3795799957" sldId="433"/>
            <ac:spMk id="11" creationId="{CA4A3D9A-1B63-42BA-1F02-3A077437085D}"/>
          </ac:spMkLst>
        </pc:spChg>
        <pc:spChg chg="add mod">
          <ac:chgData name="Hirokazu Maesaka" userId="12335231067_tp_box_2" providerId="OAuth2" clId="{F9A4EB66-281B-5DAE-8E4F-5B676FE0FA92}" dt="2026-10-04T05:46:45.149" v="6734" actId="164"/>
          <ac:spMkLst>
            <pc:docMk/>
            <pc:sldMk cId="3795799957" sldId="433"/>
            <ac:spMk id="12" creationId="{A68D7644-15F7-1794-EDC3-C2F2FBAD7775}"/>
          </ac:spMkLst>
        </pc:spChg>
        <pc:spChg chg="add mod">
          <ac:chgData name="Hirokazu Maesaka" userId="12335231067_tp_box_2" providerId="OAuth2" clId="{F9A4EB66-281B-5DAE-8E4F-5B676FE0FA92}" dt="2026-10-04T05:46:45.149" v="6734" actId="164"/>
          <ac:spMkLst>
            <pc:docMk/>
            <pc:sldMk cId="3795799957" sldId="433"/>
            <ac:spMk id="13" creationId="{A3296FA6-8B24-49BA-79AD-2A21E9F254F9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5" creationId="{28B5BE45-3FFA-0FD3-5C03-6D09698F57C7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6" creationId="{AC74B0BE-B8A9-46E4-EBF6-B6C26260D147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7" creationId="{F81D6C81-84F9-4A00-42DF-4CAEAB948C4C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8" creationId="{90D854E1-7BB7-456D-71B0-1B9D02967744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19" creationId="{7E6F5162-150E-5773-9ACC-D98F562DFC61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20" creationId="{D6DF3E18-F9A3-B421-ACFC-DA114FAC34CB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21" creationId="{36EA8400-CC79-ADD3-2122-B9A12BADD67D}"/>
          </ac:spMkLst>
        </pc:spChg>
        <pc:spChg chg="add mod">
          <ac:chgData name="Hirokazu Maesaka" userId="12335231067_tp_box_2" providerId="OAuth2" clId="{F9A4EB66-281B-5DAE-8E4F-5B676FE0FA92}" dt="2026-10-04T05:51:48.585" v="6911" actId="164"/>
          <ac:spMkLst>
            <pc:docMk/>
            <pc:sldMk cId="3795799957" sldId="433"/>
            <ac:spMk id="22" creationId="{F1E15F57-BFF3-BE6C-309A-B69F32535DFA}"/>
          </ac:spMkLst>
        </pc:spChg>
        <pc:spChg chg="add mod">
          <ac:chgData name="Hirokazu Maesaka" userId="12335231067_tp_box_2" providerId="OAuth2" clId="{F9A4EB66-281B-5DAE-8E4F-5B676FE0FA92}" dt="2026-10-04T13:36:34.600" v="13711" actId="20577"/>
          <ac:spMkLst>
            <pc:docMk/>
            <pc:sldMk cId="3795799957" sldId="433"/>
            <ac:spMk id="24" creationId="{3B830C80-15CA-6706-7461-E1A940A0CB47}"/>
          </ac:spMkLst>
        </pc:spChg>
        <pc:grpChg chg="add mod">
          <ac:chgData name="Hirokazu Maesaka" userId="12335231067_tp_box_2" providerId="OAuth2" clId="{F9A4EB66-281B-5DAE-8E4F-5B676FE0FA92}" dt="2026-10-04T05:47:05.884" v="6740" actId="1076"/>
          <ac:grpSpMkLst>
            <pc:docMk/>
            <pc:sldMk cId="3795799957" sldId="433"/>
            <ac:grpSpMk id="14" creationId="{C9F67B93-9F12-8246-FFD6-C5EFE0D0945E}"/>
          </ac:grpSpMkLst>
        </pc:grpChg>
        <pc:grpChg chg="add mod">
          <ac:chgData name="Hirokazu Maesaka" userId="12335231067_tp_box_2" providerId="OAuth2" clId="{F9A4EB66-281B-5DAE-8E4F-5B676FE0FA92}" dt="2026-10-04T05:58:19.423" v="7087" actId="1076"/>
          <ac:grpSpMkLst>
            <pc:docMk/>
            <pc:sldMk cId="3795799957" sldId="433"/>
            <ac:grpSpMk id="23" creationId="{883479E4-0A33-3DEB-EFDD-A5C81C005836}"/>
          </ac:grpSpMkLst>
        </pc:grpChg>
      </pc:sldChg>
      <pc:sldChg chg="addSp delSp modSp new mod chgLayout">
        <pc:chgData name="Hirokazu Maesaka" userId="12335231067_tp_box_2" providerId="OAuth2" clId="{F9A4EB66-281B-5DAE-8E4F-5B676FE0FA92}" dt="2026-10-04T08:44:11.176" v="11359"/>
        <pc:sldMkLst>
          <pc:docMk/>
          <pc:sldMk cId="2754054968" sldId="434"/>
        </pc:sldMkLst>
        <pc:spChg chg="mod ord">
          <ac:chgData name="Hirokazu Maesaka" userId="12335231067_tp_box_2" providerId="OAuth2" clId="{F9A4EB66-281B-5DAE-8E4F-5B676FE0FA92}" dt="2026-10-04T06:17:10.370" v="7583" actId="20577"/>
          <ac:spMkLst>
            <pc:docMk/>
            <pc:sldMk cId="2754054968" sldId="434"/>
            <ac:spMk id="2" creationId="{B9E8F760-0E68-A84F-10ED-3C3349A3206B}"/>
          </ac:spMkLst>
        </pc:spChg>
        <pc:spChg chg="del mo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3" creationId="{4B733973-3605-5EA6-AC27-44EB878F69FE}"/>
          </ac:spMkLst>
        </pc:spChg>
        <pc:spChg chg="mod or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4" creationId="{4BA6E05C-68E9-EA36-A183-2D83F2C07B40}"/>
          </ac:spMkLst>
        </pc:spChg>
        <pc:spChg chg="mod or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5" creationId="{2425EC23-F8E3-ABCB-ABDE-B122C0501A93}"/>
          </ac:spMkLst>
        </pc:spChg>
        <pc:spChg chg="add del mod">
          <ac:chgData name="Hirokazu Maesaka" userId="12335231067_tp_box_2" providerId="OAuth2" clId="{F9A4EB66-281B-5DAE-8E4F-5B676FE0FA92}" dt="2026-10-04T06:17:05.709" v="7577" actId="478"/>
          <ac:spMkLst>
            <pc:docMk/>
            <pc:sldMk cId="2754054968" sldId="434"/>
            <ac:spMk id="6" creationId="{684B1D81-D5B1-6B71-1033-B6D1486274CF}"/>
          </ac:spMkLst>
        </pc:spChg>
        <pc:spChg chg="add del mod">
          <ac:chgData name="Hirokazu Maesaka" userId="12335231067_tp_box_2" providerId="OAuth2" clId="{F9A4EB66-281B-5DAE-8E4F-5B676FE0FA92}" dt="2026-10-04T06:16:44.620" v="7575" actId="478"/>
          <ac:spMkLst>
            <pc:docMk/>
            <pc:sldMk cId="2754054968" sldId="434"/>
            <ac:spMk id="8" creationId="{4A889A27-22C0-174B-CB2D-83DA287A9D72}"/>
          </ac:spMkLst>
        </pc:spChg>
        <pc:spChg chg="add del mo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9" creationId="{A4B9E7EC-D794-45DB-05AA-EAA90DE9CC0C}"/>
          </ac:spMkLst>
        </pc:spChg>
        <pc:spChg chg="add del mo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10" creationId="{FBC78055-E1D4-80CF-8975-67FDD6270FF1}"/>
          </ac:spMkLst>
        </pc:spChg>
        <pc:spChg chg="add del mod">
          <ac:chgData name="Hirokazu Maesaka" userId="12335231067_tp_box_2" providerId="OAuth2" clId="{F9A4EB66-281B-5DAE-8E4F-5B676FE0FA92}" dt="2026-10-04T06:01:21.357" v="7202" actId="6264"/>
          <ac:spMkLst>
            <pc:docMk/>
            <pc:sldMk cId="2754054968" sldId="434"/>
            <ac:spMk id="11" creationId="{06973870-7313-76A3-343F-8DAAB88269EF}"/>
          </ac:spMkLst>
        </pc:spChg>
        <pc:spChg chg="add mod ord">
          <ac:chgData name="Hirokazu Maesaka" userId="12335231067_tp_box_2" providerId="OAuth2" clId="{F9A4EB66-281B-5DAE-8E4F-5B676FE0FA92}" dt="2026-10-04T06:22:22.773" v="7983" actId="20577"/>
          <ac:spMkLst>
            <pc:docMk/>
            <pc:sldMk cId="2754054968" sldId="434"/>
            <ac:spMk id="12" creationId="{8ECD328B-1369-874B-C2AF-EA90CA0B51F5}"/>
          </ac:spMkLst>
        </pc:spChg>
        <pc:spChg chg="add mod">
          <ac:chgData name="Hirokazu Maesaka" userId="12335231067_tp_box_2" providerId="OAuth2" clId="{F9A4EB66-281B-5DAE-8E4F-5B676FE0FA92}" dt="2026-10-04T06:16:32.839" v="7573" actId="164"/>
          <ac:spMkLst>
            <pc:docMk/>
            <pc:sldMk cId="2754054968" sldId="434"/>
            <ac:spMk id="13" creationId="{AFD0490E-67EC-A2CD-7BA7-DF823387CDDD}"/>
          </ac:spMkLst>
        </pc:spChg>
        <pc:spChg chg="add del mod">
          <ac:chgData name="Hirokazu Maesaka" userId="12335231067_tp_box_2" providerId="OAuth2" clId="{F9A4EB66-281B-5DAE-8E4F-5B676FE0FA92}" dt="2026-10-04T06:06:45.302" v="7418" actId="478"/>
          <ac:spMkLst>
            <pc:docMk/>
            <pc:sldMk cId="2754054968" sldId="434"/>
            <ac:spMk id="14" creationId="{DDF4913E-7324-D64A-ED51-12225B2C3AFA}"/>
          </ac:spMkLst>
        </pc:spChg>
        <pc:spChg chg="add mod">
          <ac:chgData name="Hirokazu Maesaka" userId="12335231067_tp_box_2" providerId="OAuth2" clId="{F9A4EB66-281B-5DAE-8E4F-5B676FE0FA92}" dt="2026-10-04T06:08:29.972" v="7448" actId="164"/>
          <ac:spMkLst>
            <pc:docMk/>
            <pc:sldMk cId="2754054968" sldId="434"/>
            <ac:spMk id="15" creationId="{FE4620AC-FCF9-A3F2-0C61-407DDE27EF2C}"/>
          </ac:spMkLst>
        </pc:spChg>
        <pc:spChg chg="add mod">
          <ac:chgData name="Hirokazu Maesaka" userId="12335231067_tp_box_2" providerId="OAuth2" clId="{F9A4EB66-281B-5DAE-8E4F-5B676FE0FA92}" dt="2026-10-04T06:07:11.147" v="7421" actId="164"/>
          <ac:spMkLst>
            <pc:docMk/>
            <pc:sldMk cId="2754054968" sldId="434"/>
            <ac:spMk id="23" creationId="{7F643937-AB58-8D40-F19E-D96F1F9C91E2}"/>
          </ac:spMkLst>
        </pc:spChg>
        <pc:spChg chg="add mod">
          <ac:chgData name="Hirokazu Maesaka" userId="12335231067_tp_box_2" providerId="OAuth2" clId="{F9A4EB66-281B-5DAE-8E4F-5B676FE0FA92}" dt="2026-10-04T06:07:11.147" v="7421" actId="164"/>
          <ac:spMkLst>
            <pc:docMk/>
            <pc:sldMk cId="2754054968" sldId="434"/>
            <ac:spMk id="24" creationId="{4149692C-4AC0-4184-62BC-9086765056A5}"/>
          </ac:spMkLst>
        </pc:spChg>
        <pc:spChg chg="add del mod">
          <ac:chgData name="Hirokazu Maesaka" userId="12335231067_tp_box_2" providerId="OAuth2" clId="{F9A4EB66-281B-5DAE-8E4F-5B676FE0FA92}" dt="2026-10-04T06:12:43.388" v="7511" actId="478"/>
          <ac:spMkLst>
            <pc:docMk/>
            <pc:sldMk cId="2754054968" sldId="434"/>
            <ac:spMk id="31" creationId="{2A9E6A70-5ADE-C199-E3B5-F504622D9677}"/>
          </ac:spMkLst>
        </pc:spChg>
        <pc:spChg chg="add mod">
          <ac:chgData name="Hirokazu Maesaka" userId="12335231067_tp_box_2" providerId="OAuth2" clId="{F9A4EB66-281B-5DAE-8E4F-5B676FE0FA92}" dt="2026-10-04T06:05:17.326" v="7344" actId="164"/>
          <ac:spMkLst>
            <pc:docMk/>
            <pc:sldMk cId="2754054968" sldId="434"/>
            <ac:spMk id="32" creationId="{97681BB7-A463-4675-AC6D-2DF375174435}"/>
          </ac:spMkLst>
        </pc:spChg>
        <pc:spChg chg="add mod">
          <ac:chgData name="Hirokazu Maesaka" userId="12335231067_tp_box_2" providerId="OAuth2" clId="{F9A4EB66-281B-5DAE-8E4F-5B676FE0FA92}" dt="2026-10-04T06:05:17.326" v="7344" actId="164"/>
          <ac:spMkLst>
            <pc:docMk/>
            <pc:sldMk cId="2754054968" sldId="434"/>
            <ac:spMk id="33" creationId="{30283CFD-1DEB-EBDB-4BE6-03B43B37598E}"/>
          </ac:spMkLst>
        </pc:spChg>
        <pc:spChg chg="add mod">
          <ac:chgData name="Hirokazu Maesaka" userId="12335231067_tp_box_2" providerId="OAuth2" clId="{F9A4EB66-281B-5DAE-8E4F-5B676FE0FA92}" dt="2026-10-04T06:07:54.234" v="7430" actId="14100"/>
          <ac:spMkLst>
            <pc:docMk/>
            <pc:sldMk cId="2754054968" sldId="434"/>
            <ac:spMk id="36" creationId="{1284DF14-DFA4-2A54-BFF6-746FB9F1F26C}"/>
          </ac:spMkLst>
        </pc:spChg>
        <pc:spChg chg="add mod">
          <ac:chgData name="Hirokazu Maesaka" userId="12335231067_tp_box_2" providerId="OAuth2" clId="{F9A4EB66-281B-5DAE-8E4F-5B676FE0FA92}" dt="2026-10-04T06:06:51.304" v="7420" actId="164"/>
          <ac:spMkLst>
            <pc:docMk/>
            <pc:sldMk cId="2754054968" sldId="434"/>
            <ac:spMk id="37" creationId="{C649A579-1F54-D369-A30D-54576E097801}"/>
          </ac:spMkLst>
        </pc:spChg>
        <pc:spChg chg="add mod">
          <ac:chgData name="Hirokazu Maesaka" userId="12335231067_tp_box_2" providerId="OAuth2" clId="{F9A4EB66-281B-5DAE-8E4F-5B676FE0FA92}" dt="2026-10-04T06:08:29.972" v="7448" actId="164"/>
          <ac:spMkLst>
            <pc:docMk/>
            <pc:sldMk cId="2754054968" sldId="434"/>
            <ac:spMk id="40" creationId="{651B3309-7D0A-19AD-6B96-CEEEA343A793}"/>
          </ac:spMkLst>
        </pc:spChg>
        <pc:spChg chg="mod">
          <ac:chgData name="Hirokazu Maesaka" userId="12335231067_tp_box_2" providerId="OAuth2" clId="{F9A4EB66-281B-5DAE-8E4F-5B676FE0FA92}" dt="2026-10-04T06:13:55.046" v="7522" actId="14100"/>
          <ac:spMkLst>
            <pc:docMk/>
            <pc:sldMk cId="2754054968" sldId="434"/>
            <ac:spMk id="45" creationId="{B96CC226-7751-B325-806C-1A9DF6B00305}"/>
          </ac:spMkLst>
        </pc:spChg>
        <pc:spChg chg="mod">
          <ac:chgData name="Hirokazu Maesaka" userId="12335231067_tp_box_2" providerId="OAuth2" clId="{F9A4EB66-281B-5DAE-8E4F-5B676FE0FA92}" dt="2026-10-04T06:12:10.860" v="7502" actId="1076"/>
          <ac:spMkLst>
            <pc:docMk/>
            <pc:sldMk cId="2754054968" sldId="434"/>
            <ac:spMk id="46" creationId="{C2D77A85-4BF3-9DAD-5FE5-0A2B2C061817}"/>
          </ac:spMkLst>
        </pc:spChg>
        <pc:spChg chg="mod">
          <ac:chgData name="Hirokazu Maesaka" userId="12335231067_tp_box_2" providerId="OAuth2" clId="{F9A4EB66-281B-5DAE-8E4F-5B676FE0FA92}" dt="2026-10-04T06:13:36.288" v="7518" actId="14100"/>
          <ac:spMkLst>
            <pc:docMk/>
            <pc:sldMk cId="2754054968" sldId="434"/>
            <ac:spMk id="47" creationId="{5F5AFDBE-C1D3-AECE-C605-0083D9E249A6}"/>
          </ac:spMkLst>
        </pc:spChg>
        <pc:spChg chg="mod">
          <ac:chgData name="Hirokazu Maesaka" userId="12335231067_tp_box_2" providerId="OAuth2" clId="{F9A4EB66-281B-5DAE-8E4F-5B676FE0FA92}" dt="2026-10-04T06:11:03.125" v="7490" actId="14100"/>
          <ac:spMkLst>
            <pc:docMk/>
            <pc:sldMk cId="2754054968" sldId="434"/>
            <ac:spMk id="48" creationId="{85068391-BBAD-7B41-BE43-2DF66711A52C}"/>
          </ac:spMkLst>
        </pc:spChg>
        <pc:spChg chg="mod">
          <ac:chgData name="Hirokazu Maesaka" userId="12335231067_tp_box_2" providerId="OAuth2" clId="{F9A4EB66-281B-5DAE-8E4F-5B676FE0FA92}" dt="2026-10-04T06:10:15.167" v="7477" actId="6549"/>
          <ac:spMkLst>
            <pc:docMk/>
            <pc:sldMk cId="2754054968" sldId="434"/>
            <ac:spMk id="49" creationId="{F7E924B8-4E4F-EF2F-716B-AB6DDAB53863}"/>
          </ac:spMkLst>
        </pc:spChg>
        <pc:spChg chg="mod">
          <ac:chgData name="Hirokazu Maesaka" userId="12335231067_tp_box_2" providerId="OAuth2" clId="{F9A4EB66-281B-5DAE-8E4F-5B676FE0FA92}" dt="2026-10-04T06:11:53.284" v="7501" actId="1076"/>
          <ac:spMkLst>
            <pc:docMk/>
            <pc:sldMk cId="2754054968" sldId="434"/>
            <ac:spMk id="50" creationId="{E3CEEA94-D366-9CE7-ABFC-BC1493BFAFDD}"/>
          </ac:spMkLst>
        </pc:spChg>
        <pc:spChg chg="del mod">
          <ac:chgData name="Hirokazu Maesaka" userId="12335231067_tp_box_2" providerId="OAuth2" clId="{F9A4EB66-281B-5DAE-8E4F-5B676FE0FA92}" dt="2026-10-04T06:09:37.168" v="7454" actId="478"/>
          <ac:spMkLst>
            <pc:docMk/>
            <pc:sldMk cId="2754054968" sldId="434"/>
            <ac:spMk id="51" creationId="{48DB2A57-5D71-9819-25C1-6E4E07EE94C9}"/>
          </ac:spMkLst>
        </pc:spChg>
        <pc:spChg chg="del">
          <ac:chgData name="Hirokazu Maesaka" userId="12335231067_tp_box_2" providerId="OAuth2" clId="{F9A4EB66-281B-5DAE-8E4F-5B676FE0FA92}" dt="2026-10-04T06:09:39.499" v="7455" actId="478"/>
          <ac:spMkLst>
            <pc:docMk/>
            <pc:sldMk cId="2754054968" sldId="434"/>
            <ac:spMk id="52" creationId="{749DDA23-3161-AE7B-121C-65A2DACDF85E}"/>
          </ac:spMkLst>
        </pc:spChg>
        <pc:spChg chg="del mod">
          <ac:chgData name="Hirokazu Maesaka" userId="12335231067_tp_box_2" providerId="OAuth2" clId="{F9A4EB66-281B-5DAE-8E4F-5B676FE0FA92}" dt="2026-10-04T06:09:47.641" v="7458" actId="478"/>
          <ac:spMkLst>
            <pc:docMk/>
            <pc:sldMk cId="2754054968" sldId="434"/>
            <ac:spMk id="53" creationId="{2C3AF642-71D2-E1C5-236D-899DD9057F59}"/>
          </ac:spMkLst>
        </pc:spChg>
        <pc:spChg chg="del mod">
          <ac:chgData name="Hirokazu Maesaka" userId="12335231067_tp_box_2" providerId="OAuth2" clId="{F9A4EB66-281B-5DAE-8E4F-5B676FE0FA92}" dt="2026-10-04T06:09:50.054" v="7459" actId="478"/>
          <ac:spMkLst>
            <pc:docMk/>
            <pc:sldMk cId="2754054968" sldId="434"/>
            <ac:spMk id="54" creationId="{9D6A6716-5834-1EED-B62D-80F9CB0E7A32}"/>
          </ac:spMkLst>
        </pc:spChg>
        <pc:spChg chg="del">
          <ac:chgData name="Hirokazu Maesaka" userId="12335231067_tp_box_2" providerId="OAuth2" clId="{F9A4EB66-281B-5DAE-8E4F-5B676FE0FA92}" dt="2026-10-04T06:09:42.510" v="7456" actId="478"/>
          <ac:spMkLst>
            <pc:docMk/>
            <pc:sldMk cId="2754054968" sldId="434"/>
            <ac:spMk id="55" creationId="{BDA75C5D-BBFB-1693-E992-19D229B0D532}"/>
          </ac:spMkLst>
        </pc:spChg>
        <pc:spChg chg="del mod">
          <ac:chgData name="Hirokazu Maesaka" userId="12335231067_tp_box_2" providerId="OAuth2" clId="{F9A4EB66-281B-5DAE-8E4F-5B676FE0FA92}" dt="2026-10-04T06:09:45.248" v="7457" actId="478"/>
          <ac:spMkLst>
            <pc:docMk/>
            <pc:sldMk cId="2754054968" sldId="434"/>
            <ac:spMk id="56" creationId="{10E7016D-019A-25C2-835A-1E30EF5669CF}"/>
          </ac:spMkLst>
        </pc:spChg>
        <pc:spChg chg="mod">
          <ac:chgData name="Hirokazu Maesaka" userId="12335231067_tp_box_2" providerId="OAuth2" clId="{F9A4EB66-281B-5DAE-8E4F-5B676FE0FA92}" dt="2026-10-04T06:12:55.119" v="7513" actId="1076"/>
          <ac:spMkLst>
            <pc:docMk/>
            <pc:sldMk cId="2754054968" sldId="434"/>
            <ac:spMk id="58" creationId="{ED08165A-352B-764C-8FC6-66121C2CB7E6}"/>
          </ac:spMkLst>
        </pc:spChg>
        <pc:spChg chg="mod">
          <ac:chgData name="Hirokazu Maesaka" userId="12335231067_tp_box_2" providerId="OAuth2" clId="{F9A4EB66-281B-5DAE-8E4F-5B676FE0FA92}" dt="2026-10-04T06:21:59.216" v="7935" actId="1037"/>
          <ac:spMkLst>
            <pc:docMk/>
            <pc:sldMk cId="2754054968" sldId="434"/>
            <ac:spMk id="59" creationId="{824C9D39-E261-0708-B4A9-795B2758A400}"/>
          </ac:spMkLst>
        </pc:spChg>
        <pc:spChg chg="mod">
          <ac:chgData name="Hirokazu Maesaka" userId="12335231067_tp_box_2" providerId="OAuth2" clId="{F9A4EB66-281B-5DAE-8E4F-5B676FE0FA92}" dt="2026-10-04T06:13:02.885" v="7515" actId="14100"/>
          <ac:spMkLst>
            <pc:docMk/>
            <pc:sldMk cId="2754054968" sldId="434"/>
            <ac:spMk id="60" creationId="{561BE882-D43B-AAEE-3968-A597EB7FA668}"/>
          </ac:spMkLst>
        </pc:spChg>
        <pc:spChg chg="mod">
          <ac:chgData name="Hirokazu Maesaka" userId="12335231067_tp_box_2" providerId="OAuth2" clId="{F9A4EB66-281B-5DAE-8E4F-5B676FE0FA92}" dt="2026-10-04T06:12:36.736" v="7509" actId="1076"/>
          <ac:spMkLst>
            <pc:docMk/>
            <pc:sldMk cId="2754054968" sldId="434"/>
            <ac:spMk id="61" creationId="{C24F5230-5D86-0AA9-26CC-C81A97382FF2}"/>
          </ac:spMkLst>
        </pc:spChg>
        <pc:spChg chg="mod">
          <ac:chgData name="Hirokazu Maesaka" userId="12335231067_tp_box_2" providerId="OAuth2" clId="{F9A4EB66-281B-5DAE-8E4F-5B676FE0FA92}" dt="2026-10-04T06:12:39.786" v="7510" actId="1076"/>
          <ac:spMkLst>
            <pc:docMk/>
            <pc:sldMk cId="2754054968" sldId="434"/>
            <ac:spMk id="62" creationId="{8FA513D9-C0A2-9A16-7F58-5645DF9DD45C}"/>
          </ac:spMkLst>
        </pc:spChg>
        <pc:spChg chg="mod">
          <ac:chgData name="Hirokazu Maesaka" userId="12335231067_tp_box_2" providerId="OAuth2" clId="{F9A4EB66-281B-5DAE-8E4F-5B676FE0FA92}" dt="2026-10-04T06:21:55.815" v="7931" actId="1037"/>
          <ac:spMkLst>
            <pc:docMk/>
            <pc:sldMk cId="2754054968" sldId="434"/>
            <ac:spMk id="63" creationId="{0765624B-FECD-AD17-08DC-9916DD2414CA}"/>
          </ac:spMkLst>
        </pc:spChg>
        <pc:spChg chg="add mod">
          <ac:chgData name="Hirokazu Maesaka" userId="12335231067_tp_box_2" providerId="OAuth2" clId="{F9A4EB66-281B-5DAE-8E4F-5B676FE0FA92}" dt="2026-10-04T06:16:32.839" v="7573" actId="164"/>
          <ac:spMkLst>
            <pc:docMk/>
            <pc:sldMk cId="2754054968" sldId="434"/>
            <ac:spMk id="64" creationId="{66BFBFB3-35CD-984D-579B-F12C97EBE25F}"/>
          </ac:spMkLst>
        </pc:spChg>
        <pc:spChg chg="add mod">
          <ac:chgData name="Hirokazu Maesaka" userId="12335231067_tp_box_2" providerId="OAuth2" clId="{F9A4EB66-281B-5DAE-8E4F-5B676FE0FA92}" dt="2026-10-04T06:16:32.839" v="7573" actId="164"/>
          <ac:spMkLst>
            <pc:docMk/>
            <pc:sldMk cId="2754054968" sldId="434"/>
            <ac:spMk id="65" creationId="{0B76EE5D-B11F-4540-19D1-5DD2C735D4DA}"/>
          </ac:spMkLst>
        </pc:spChg>
        <pc:spChg chg="add mod">
          <ac:chgData name="Hirokazu Maesaka" userId="12335231067_tp_box_2" providerId="OAuth2" clId="{F9A4EB66-281B-5DAE-8E4F-5B676FE0FA92}" dt="2026-10-04T06:36:08.289" v="8355" actId="20577"/>
          <ac:spMkLst>
            <pc:docMk/>
            <pc:sldMk cId="2754054968" sldId="434"/>
            <ac:spMk id="66" creationId="{0188CF57-12DF-5D2E-8AE4-42F217F09197}"/>
          </ac:spMkLst>
        </pc:spChg>
        <pc:spChg chg="add mod">
          <ac:chgData name="Hirokazu Maesaka" userId="12335231067_tp_box_2" providerId="OAuth2" clId="{F9A4EB66-281B-5DAE-8E4F-5B676FE0FA92}" dt="2026-10-04T08:44:11.176" v="11359"/>
          <ac:spMkLst>
            <pc:docMk/>
            <pc:sldMk cId="2754054968" sldId="434"/>
            <ac:spMk id="68" creationId="{C5FD9C77-629D-63FE-A8E6-15FE4B341FC2}"/>
          </ac:spMkLst>
        </pc:spChg>
        <pc:grpChg chg="add mod">
          <ac:chgData name="Hirokazu Maesaka" userId="12335231067_tp_box_2" providerId="OAuth2" clId="{F9A4EB66-281B-5DAE-8E4F-5B676FE0FA92}" dt="2026-10-04T06:16:32.839" v="7573" actId="164"/>
          <ac:grpSpMkLst>
            <pc:docMk/>
            <pc:sldMk cId="2754054968" sldId="434"/>
            <ac:grpSpMk id="34" creationId="{5AA4D8A4-FBBD-052A-2D4A-E69CF8C7F7A1}"/>
          </ac:grpSpMkLst>
        </pc:grpChg>
        <pc:grpChg chg="add mod">
          <ac:chgData name="Hirokazu Maesaka" userId="12335231067_tp_box_2" providerId="OAuth2" clId="{F9A4EB66-281B-5DAE-8E4F-5B676FE0FA92}" dt="2026-10-04T06:08:29.972" v="7448" actId="164"/>
          <ac:grpSpMkLst>
            <pc:docMk/>
            <pc:sldMk cId="2754054968" sldId="434"/>
            <ac:grpSpMk id="38" creationId="{807180FE-6C05-E8EB-CE53-415548A8D495}"/>
          </ac:grpSpMkLst>
        </pc:grpChg>
        <pc:grpChg chg="add mod">
          <ac:chgData name="Hirokazu Maesaka" userId="12335231067_tp_box_2" providerId="OAuth2" clId="{F9A4EB66-281B-5DAE-8E4F-5B676FE0FA92}" dt="2026-10-04T06:16:32.839" v="7573" actId="164"/>
          <ac:grpSpMkLst>
            <pc:docMk/>
            <pc:sldMk cId="2754054968" sldId="434"/>
            <ac:grpSpMk id="39" creationId="{C32325A8-A01D-353A-B06A-37CAFA3DC1D3}"/>
          </ac:grpSpMkLst>
        </pc:grpChg>
        <pc:grpChg chg="add mod">
          <ac:chgData name="Hirokazu Maesaka" userId="12335231067_tp_box_2" providerId="OAuth2" clId="{F9A4EB66-281B-5DAE-8E4F-5B676FE0FA92}" dt="2026-10-04T06:16:32.839" v="7573" actId="164"/>
          <ac:grpSpMkLst>
            <pc:docMk/>
            <pc:sldMk cId="2754054968" sldId="434"/>
            <ac:grpSpMk id="41" creationId="{9242B329-74AC-323D-C0EB-9D3158EC71A4}"/>
          </ac:grpSpMkLst>
        </pc:grpChg>
        <pc:grpChg chg="mod">
          <ac:chgData name="Hirokazu Maesaka" userId="12335231067_tp_box_2" providerId="OAuth2" clId="{F9A4EB66-281B-5DAE-8E4F-5B676FE0FA92}" dt="2026-10-04T06:16:32.839" v="7573" actId="164"/>
          <ac:grpSpMkLst>
            <pc:docMk/>
            <pc:sldMk cId="2754054968" sldId="434"/>
            <ac:grpSpMk id="42" creationId="{87737345-02E5-4F41-E669-A35C6D079245}"/>
          </ac:grpSpMkLst>
        </pc:grpChg>
        <pc:grpChg chg="del">
          <ac:chgData name="Hirokazu Maesaka" userId="12335231067_tp_box_2" providerId="OAuth2" clId="{F9A4EB66-281B-5DAE-8E4F-5B676FE0FA92}" dt="2026-10-04T06:09:42.510" v="7456" actId="478"/>
          <ac:grpSpMkLst>
            <pc:docMk/>
            <pc:sldMk cId="2754054968" sldId="434"/>
            <ac:grpSpMk id="43" creationId="{8D47B963-469E-9062-B5DD-DC5268756FF8}"/>
          </ac:grpSpMkLst>
        </pc:grpChg>
        <pc:grpChg chg="del">
          <ac:chgData name="Hirokazu Maesaka" userId="12335231067_tp_box_2" providerId="OAuth2" clId="{F9A4EB66-281B-5DAE-8E4F-5B676FE0FA92}" dt="2026-10-04T06:09:47.641" v="7458" actId="478"/>
          <ac:grpSpMkLst>
            <pc:docMk/>
            <pc:sldMk cId="2754054968" sldId="434"/>
            <ac:grpSpMk id="44" creationId="{ED615F3D-58E4-3F83-2C69-DAF017A35FC0}"/>
          </ac:grpSpMkLst>
        </pc:grpChg>
        <pc:grpChg chg="add mod">
          <ac:chgData name="Hirokazu Maesaka" userId="12335231067_tp_box_2" providerId="OAuth2" clId="{F9A4EB66-281B-5DAE-8E4F-5B676FE0FA92}" dt="2026-10-04T06:16:32.839" v="7573" actId="164"/>
          <ac:grpSpMkLst>
            <pc:docMk/>
            <pc:sldMk cId="2754054968" sldId="434"/>
            <ac:grpSpMk id="57" creationId="{D7D8FC27-0BEF-A305-82FD-63E83289C7B7}"/>
          </ac:grpSpMkLst>
        </pc:grpChg>
        <pc:grpChg chg="add mod">
          <ac:chgData name="Hirokazu Maesaka" userId="12335231067_tp_box_2" providerId="OAuth2" clId="{F9A4EB66-281B-5DAE-8E4F-5B676FE0FA92}" dt="2026-10-04T06:16:37.270" v="7574" actId="1076"/>
          <ac:grpSpMkLst>
            <pc:docMk/>
            <pc:sldMk cId="2754054968" sldId="434"/>
            <ac:grpSpMk id="67" creationId="{02DE220C-EB82-1DD7-CE74-6314BBE21D76}"/>
          </ac:grpSpMkLst>
        </pc:grpChg>
        <pc:cxnChg chg="add del mod">
          <ac:chgData name="Hirokazu Maesaka" userId="12335231067_tp_box_2" providerId="OAuth2" clId="{F9A4EB66-281B-5DAE-8E4F-5B676FE0FA92}" dt="2026-10-04T06:06:23.939" v="7416" actId="478"/>
          <ac:cxnSpMkLst>
            <pc:docMk/>
            <pc:sldMk cId="2754054968" sldId="434"/>
            <ac:cxnSpMk id="17" creationId="{9A6C4056-2298-D7A3-51B1-D41364D43493}"/>
          </ac:cxnSpMkLst>
        </pc:cxnChg>
        <pc:cxnChg chg="add del mod">
          <ac:chgData name="Hirokazu Maesaka" userId="12335231067_tp_box_2" providerId="OAuth2" clId="{F9A4EB66-281B-5DAE-8E4F-5B676FE0FA92}" dt="2026-10-04T06:06:23.939" v="7416" actId="478"/>
          <ac:cxnSpMkLst>
            <pc:docMk/>
            <pc:sldMk cId="2754054968" sldId="434"/>
            <ac:cxnSpMk id="20" creationId="{41D04F30-A48D-008B-BC88-FD6AE1C0128F}"/>
          </ac:cxnSpMkLst>
        </pc:cxnChg>
        <pc:cxnChg chg="add del mod">
          <ac:chgData name="Hirokazu Maesaka" userId="12335231067_tp_box_2" providerId="OAuth2" clId="{F9A4EB66-281B-5DAE-8E4F-5B676FE0FA92}" dt="2026-10-04T06:06:23.939" v="7416" actId="478"/>
          <ac:cxnSpMkLst>
            <pc:docMk/>
            <pc:sldMk cId="2754054968" sldId="434"/>
            <ac:cxnSpMk id="25" creationId="{AEE63156-0F07-A71C-4EBC-5CE916B6E738}"/>
          </ac:cxnSpMkLst>
        </pc:cxnChg>
        <pc:cxnChg chg="add del mod">
          <ac:chgData name="Hirokazu Maesaka" userId="12335231067_tp_box_2" providerId="OAuth2" clId="{F9A4EB66-281B-5DAE-8E4F-5B676FE0FA92}" dt="2026-10-04T06:06:23.939" v="7416" actId="478"/>
          <ac:cxnSpMkLst>
            <pc:docMk/>
            <pc:sldMk cId="2754054968" sldId="434"/>
            <ac:cxnSpMk id="28" creationId="{E3ED4724-8CBA-E9EE-2EB0-DBC801BBA95A}"/>
          </ac:cxnSpMkLst>
        </pc:cxnChg>
      </pc:sldChg>
      <pc:sldChg chg="modSp new del mod ord">
        <pc:chgData name="Hirokazu Maesaka" userId="12335231067_tp_box_2" providerId="OAuth2" clId="{F9A4EB66-281B-5DAE-8E4F-5B676FE0FA92}" dt="2026-10-04T09:57:08.332" v="12083" actId="2696"/>
        <pc:sldMkLst>
          <pc:docMk/>
          <pc:sldMk cId="912595774" sldId="435"/>
        </pc:sldMkLst>
      </pc:sldChg>
      <pc:sldChg chg="modSp new del mod">
        <pc:chgData name="Hirokazu Maesaka" userId="12335231067_tp_box_2" providerId="OAuth2" clId="{F9A4EB66-281B-5DAE-8E4F-5B676FE0FA92}" dt="2026-10-04T07:53:49.486" v="10143" actId="2696"/>
        <pc:sldMkLst>
          <pc:docMk/>
          <pc:sldMk cId="1862022467" sldId="436"/>
        </pc:sldMkLst>
      </pc:sldChg>
      <pc:sldChg chg="modSp new del mod ord">
        <pc:chgData name="Hirokazu Maesaka" userId="12335231067_tp_box_2" providerId="OAuth2" clId="{F9A4EB66-281B-5DAE-8E4F-5B676FE0FA92}" dt="2026-10-04T07:12:38.102" v="9008" actId="2696"/>
        <pc:sldMkLst>
          <pc:docMk/>
          <pc:sldMk cId="3028294113" sldId="437"/>
        </pc:sldMkLst>
      </pc:sldChg>
      <pc:sldChg chg="addSp delSp modSp new mod ord">
        <pc:chgData name="Hirokazu Maesaka" userId="12335231067_tp_box_2" providerId="OAuth2" clId="{F9A4EB66-281B-5DAE-8E4F-5B676FE0FA92}" dt="2026-10-04T07:22:16.639" v="9196"/>
        <pc:sldMkLst>
          <pc:docMk/>
          <pc:sldMk cId="3301621718" sldId="438"/>
        </pc:sldMkLst>
        <pc:spChg chg="mod">
          <ac:chgData name="Hirokazu Maesaka" userId="12335231067_tp_box_2" providerId="OAuth2" clId="{F9A4EB66-281B-5DAE-8E4F-5B676FE0FA92}" dt="2026-10-04T07:15:25.611" v="9139" actId="14100"/>
          <ac:spMkLst>
            <pc:docMk/>
            <pc:sldMk cId="3301621718" sldId="438"/>
            <ac:spMk id="2" creationId="{11B6FBB8-447F-C723-C813-825E0497F943}"/>
          </ac:spMkLst>
        </pc:spChg>
        <pc:spChg chg="mod">
          <ac:chgData name="Hirokazu Maesaka" userId="12335231067_tp_box_2" providerId="OAuth2" clId="{F9A4EB66-281B-5DAE-8E4F-5B676FE0FA92}" dt="2026-10-04T07:22:16.639" v="9196"/>
          <ac:spMkLst>
            <pc:docMk/>
            <pc:sldMk cId="3301621718" sldId="438"/>
            <ac:spMk id="3" creationId="{CE657A2A-BA61-7403-2327-450E51FE1BBC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301621718" sldId="438"/>
            <ac:spMk id="4" creationId="{821CB89B-4C5A-0CC6-2A58-4CBD23889C13}"/>
          </ac:spMkLst>
        </pc:spChg>
        <pc:spChg chg="mod">
          <ac:chgData name="Hirokazu Maesaka" userId="12335231067_tp_box_2" providerId="OAuth2" clId="{F9A4EB66-281B-5DAE-8E4F-5B676FE0FA92}" dt="2026-10-02T15:27:07.857" v="3699"/>
          <ac:spMkLst>
            <pc:docMk/>
            <pc:sldMk cId="3301621718" sldId="438"/>
            <ac:spMk id="5" creationId="{EDE968C0-9E3F-CC8A-A27A-205CD200AFD2}"/>
          </ac:spMkLst>
        </pc:spChg>
        <pc:spChg chg="add mod">
          <ac:chgData name="Hirokazu Maesaka" userId="12335231067_tp_box_2" providerId="OAuth2" clId="{F9A4EB66-281B-5DAE-8E4F-5B676FE0FA92}" dt="2026-10-04T07:17:29.910" v="9153" actId="1076"/>
          <ac:spMkLst>
            <pc:docMk/>
            <pc:sldMk cId="3301621718" sldId="438"/>
            <ac:spMk id="7" creationId="{CF3BD9A1-91A4-E05E-8843-998894D527C5}"/>
          </ac:spMkLst>
        </pc:spChg>
        <pc:spChg chg="add mod">
          <ac:chgData name="Hirokazu Maesaka" userId="12335231067_tp_box_2" providerId="OAuth2" clId="{F9A4EB66-281B-5DAE-8E4F-5B676FE0FA92}" dt="2026-10-04T07:20:26.678" v="9160" actId="14100"/>
          <ac:spMkLst>
            <pc:docMk/>
            <pc:sldMk cId="3301621718" sldId="438"/>
            <ac:spMk id="9" creationId="{823F3643-3B7A-715F-AEA1-B7AC34E62904}"/>
          </ac:spMkLst>
        </pc:spChg>
        <pc:spChg chg="add del mod">
          <ac:chgData name="Hirokazu Maesaka" userId="12335231067_tp_box_2" providerId="OAuth2" clId="{F9A4EB66-281B-5DAE-8E4F-5B676FE0FA92}" dt="2026-10-04T07:15:20.930" v="9138" actId="1035"/>
          <ac:spMkLst>
            <pc:docMk/>
            <pc:sldMk cId="3301621718" sldId="438"/>
            <ac:spMk id="10" creationId="{BA99AEA1-9A20-8720-6616-F7342DA41331}"/>
          </ac:spMkLst>
        </pc:spChg>
        <pc:picChg chg="add mod modCrop">
          <ac:chgData name="Hirokazu Maesaka" userId="12335231067_tp_box_2" providerId="OAuth2" clId="{F9A4EB66-281B-5DAE-8E4F-5B676FE0FA92}" dt="2026-10-04T07:17:41.605" v="9156" actId="1076"/>
          <ac:picMkLst>
            <pc:docMk/>
            <pc:sldMk cId="3301621718" sldId="438"/>
            <ac:picMk id="11" creationId="{09E41DE6-B42E-FEF7-BA79-8BB696EF21C4}"/>
          </ac:picMkLst>
        </pc:picChg>
        <pc:picChg chg="add mod">
          <ac:chgData name="Hirokazu Maesaka" userId="12335231067_tp_box_2" providerId="OAuth2" clId="{F9A4EB66-281B-5DAE-8E4F-5B676FE0FA92}" dt="2026-10-04T07:20:52.812" v="9171" actId="1035"/>
          <ac:picMkLst>
            <pc:docMk/>
            <pc:sldMk cId="3301621718" sldId="438"/>
            <ac:picMk id="12" creationId="{A5339935-06B6-E761-B8EA-77FFED7A292D}"/>
          </ac:picMkLst>
        </pc:picChg>
      </pc:sldChg>
      <pc:sldChg chg="modSp new del mod">
        <pc:chgData name="Hirokazu Maesaka" userId="12335231067_tp_box_2" providerId="OAuth2" clId="{F9A4EB66-281B-5DAE-8E4F-5B676FE0FA92}" dt="2026-10-04T07:22:34.720" v="9197" actId="2696"/>
        <pc:sldMkLst>
          <pc:docMk/>
          <pc:sldMk cId="1963401684" sldId="439"/>
        </pc:sldMkLst>
      </pc:sldChg>
      <pc:sldChg chg="addSp delSp modSp new mod ord">
        <pc:chgData name="Hirokazu Maesaka" userId="12335231067_tp_box_2" providerId="OAuth2" clId="{F9A4EB66-281B-5DAE-8E4F-5B676FE0FA92}" dt="2026-10-04T07:52:11.903" v="10141" actId="208"/>
        <pc:sldMkLst>
          <pc:docMk/>
          <pc:sldMk cId="1390719617" sldId="440"/>
        </pc:sldMkLst>
        <pc:spChg chg="mod">
          <ac:chgData name="Hirokazu Maesaka" userId="12335231067_tp_box_2" providerId="OAuth2" clId="{F9A4EB66-281B-5DAE-8E4F-5B676FE0FA92}" dt="2026-10-02T15:28:17.781" v="3718"/>
          <ac:spMkLst>
            <pc:docMk/>
            <pc:sldMk cId="1390719617" sldId="440"/>
            <ac:spMk id="2" creationId="{38A93847-1F6E-62C5-401A-185861F318AD}"/>
          </ac:spMkLst>
        </pc:spChg>
        <pc:spChg chg="mod">
          <ac:chgData name="Hirokazu Maesaka" userId="12335231067_tp_box_2" providerId="OAuth2" clId="{F9A4EB66-281B-5DAE-8E4F-5B676FE0FA92}" dt="2026-10-04T07:51:39.666" v="10131" actId="1076"/>
          <ac:spMkLst>
            <pc:docMk/>
            <pc:sldMk cId="1390719617" sldId="440"/>
            <ac:spMk id="3" creationId="{0D50477E-A571-2B52-548B-C3A875BD3309}"/>
          </ac:spMkLst>
        </pc:spChg>
        <pc:spChg chg="add del mod">
          <ac:chgData name="Hirokazu Maesaka" userId="12335231067_tp_box_2" providerId="OAuth2" clId="{F9A4EB66-281B-5DAE-8E4F-5B676FE0FA92}" dt="2026-10-04T07:35:54.735" v="9634" actId="478"/>
          <ac:spMkLst>
            <pc:docMk/>
            <pc:sldMk cId="1390719617" sldId="440"/>
            <ac:spMk id="7" creationId="{6C23B326-53B4-52AB-4F3D-997D8750FBC7}"/>
          </ac:spMkLst>
        </pc:spChg>
        <pc:spChg chg="add mod">
          <ac:chgData name="Hirokazu Maesaka" userId="12335231067_tp_box_2" providerId="OAuth2" clId="{F9A4EB66-281B-5DAE-8E4F-5B676FE0FA92}" dt="2026-10-04T07:50:29.395" v="10066" actId="164"/>
          <ac:spMkLst>
            <pc:docMk/>
            <pc:sldMk cId="1390719617" sldId="440"/>
            <ac:spMk id="8" creationId="{C2B7F3F3-0A00-7A85-C95B-A8CC695ABDB4}"/>
          </ac:spMkLst>
        </pc:spChg>
        <pc:spChg chg="add del mod">
          <ac:chgData name="Hirokazu Maesaka" userId="12335231067_tp_box_2" providerId="OAuth2" clId="{F9A4EB66-281B-5DAE-8E4F-5B676FE0FA92}" dt="2026-10-04T07:30:51.025" v="9370"/>
          <ac:spMkLst>
            <pc:docMk/>
            <pc:sldMk cId="1390719617" sldId="440"/>
            <ac:spMk id="9" creationId="{0A304F99-5449-6022-6533-3D841245440B}"/>
          </ac:spMkLst>
        </pc:spChg>
        <pc:spChg chg="add mod">
          <ac:chgData name="Hirokazu Maesaka" userId="12335231067_tp_box_2" providerId="OAuth2" clId="{F9A4EB66-281B-5DAE-8E4F-5B676FE0FA92}" dt="2026-10-04T07:31:47.074" v="9395" actId="164"/>
          <ac:spMkLst>
            <pc:docMk/>
            <pc:sldMk cId="1390719617" sldId="440"/>
            <ac:spMk id="10" creationId="{CBD96F91-309A-B2BE-67C9-1A594C61F35B}"/>
          </ac:spMkLst>
        </pc:spChg>
        <pc:spChg chg="add mod">
          <ac:chgData name="Hirokazu Maesaka" userId="12335231067_tp_box_2" providerId="OAuth2" clId="{F9A4EB66-281B-5DAE-8E4F-5B676FE0FA92}" dt="2026-10-04T07:31:47.074" v="9395" actId="164"/>
          <ac:spMkLst>
            <pc:docMk/>
            <pc:sldMk cId="1390719617" sldId="440"/>
            <ac:spMk id="11" creationId="{A35D4032-D982-1E06-A78A-BD73FE0F2554}"/>
          </ac:spMkLst>
        </pc:spChg>
        <pc:spChg chg="add mod">
          <ac:chgData name="Hirokazu Maesaka" userId="12335231067_tp_box_2" providerId="OAuth2" clId="{F9A4EB66-281B-5DAE-8E4F-5B676FE0FA92}" dt="2026-10-04T07:51:28.985" v="10128" actId="1076"/>
          <ac:spMkLst>
            <pc:docMk/>
            <pc:sldMk cId="1390719617" sldId="440"/>
            <ac:spMk id="14" creationId="{30C8B47E-B197-D0BE-31F7-90F578A22529}"/>
          </ac:spMkLst>
        </pc:spChg>
        <pc:spChg chg="add mod">
          <ac:chgData name="Hirokazu Maesaka" userId="12335231067_tp_box_2" providerId="OAuth2" clId="{F9A4EB66-281B-5DAE-8E4F-5B676FE0FA92}" dt="2026-10-04T07:51:31.307" v="10129" actId="1076"/>
          <ac:spMkLst>
            <pc:docMk/>
            <pc:sldMk cId="1390719617" sldId="440"/>
            <ac:spMk id="16" creationId="{DC758B68-470C-32AB-C95D-DA6EE3160A66}"/>
          </ac:spMkLst>
        </pc:spChg>
        <pc:spChg chg="add mod">
          <ac:chgData name="Hirokazu Maesaka" userId="12335231067_tp_box_2" providerId="OAuth2" clId="{F9A4EB66-281B-5DAE-8E4F-5B676FE0FA92}" dt="2026-10-04T07:50:29.395" v="10066" actId="164"/>
          <ac:spMkLst>
            <pc:docMk/>
            <pc:sldMk cId="1390719617" sldId="440"/>
            <ac:spMk id="17" creationId="{5887C693-C6A6-1608-1ED7-FD0119CE792D}"/>
          </ac:spMkLst>
        </pc:spChg>
        <pc:spChg chg="add mod">
          <ac:chgData name="Hirokazu Maesaka" userId="12335231067_tp_box_2" providerId="OAuth2" clId="{F9A4EB66-281B-5DAE-8E4F-5B676FE0FA92}" dt="2026-10-04T07:50:29.395" v="10066" actId="164"/>
          <ac:spMkLst>
            <pc:docMk/>
            <pc:sldMk cId="1390719617" sldId="440"/>
            <ac:spMk id="18" creationId="{66A60607-73A4-27F0-7F04-2337C90B33CA}"/>
          </ac:spMkLst>
        </pc:spChg>
        <pc:spChg chg="add mod">
          <ac:chgData name="Hirokazu Maesaka" userId="12335231067_tp_box_2" providerId="OAuth2" clId="{F9A4EB66-281B-5DAE-8E4F-5B676FE0FA92}" dt="2026-10-04T07:50:29.395" v="10066" actId="164"/>
          <ac:spMkLst>
            <pc:docMk/>
            <pc:sldMk cId="1390719617" sldId="440"/>
            <ac:spMk id="19" creationId="{C3672658-370D-6EBA-933E-01B8F2E1D560}"/>
          </ac:spMkLst>
        </pc:spChg>
        <pc:spChg chg="add mod">
          <ac:chgData name="Hirokazu Maesaka" userId="12335231067_tp_box_2" providerId="OAuth2" clId="{F9A4EB66-281B-5DAE-8E4F-5B676FE0FA92}" dt="2026-10-04T07:50:13.873" v="10062" actId="14100"/>
          <ac:spMkLst>
            <pc:docMk/>
            <pc:sldMk cId="1390719617" sldId="440"/>
            <ac:spMk id="20" creationId="{50838323-14B8-1217-6EA9-DDAEA3F72B6E}"/>
          </ac:spMkLst>
        </pc:spChg>
        <pc:spChg chg="add del mod">
          <ac:chgData name="Hirokazu Maesaka" userId="12335231067_tp_box_2" providerId="OAuth2" clId="{F9A4EB66-281B-5DAE-8E4F-5B676FE0FA92}" dt="2026-10-04T07:50:21.750" v="10065"/>
          <ac:spMkLst>
            <pc:docMk/>
            <pc:sldMk cId="1390719617" sldId="440"/>
            <ac:spMk id="21" creationId="{DE05C528-AD10-0C50-4877-FC9ADEF8C0CA}"/>
          </ac:spMkLst>
        </pc:spChg>
        <pc:spChg chg="add mod">
          <ac:chgData name="Hirokazu Maesaka" userId="12335231067_tp_box_2" providerId="OAuth2" clId="{F9A4EB66-281B-5DAE-8E4F-5B676FE0FA92}" dt="2026-10-04T07:51:52.101" v="10133" actId="208"/>
          <ac:spMkLst>
            <pc:docMk/>
            <pc:sldMk cId="1390719617" sldId="440"/>
            <ac:spMk id="23" creationId="{DA7FFEA4-DA02-57BB-6467-06199E11DEB4}"/>
          </ac:spMkLst>
        </pc:spChg>
        <pc:spChg chg="add mod">
          <ac:chgData name="Hirokazu Maesaka" userId="12335231067_tp_box_2" providerId="OAuth2" clId="{F9A4EB66-281B-5DAE-8E4F-5B676FE0FA92}" dt="2026-10-04T07:52:11.903" v="10141" actId="208"/>
          <ac:spMkLst>
            <pc:docMk/>
            <pc:sldMk cId="1390719617" sldId="440"/>
            <ac:spMk id="24" creationId="{624BB33C-75D9-2B7A-CF40-960238FF0E54}"/>
          </ac:spMkLst>
        </pc:spChg>
        <pc:grpChg chg="add mod">
          <ac:chgData name="Hirokazu Maesaka" userId="12335231067_tp_box_2" providerId="OAuth2" clId="{F9A4EB66-281B-5DAE-8E4F-5B676FE0FA92}" dt="2026-10-04T07:50:29.395" v="10066" actId="164"/>
          <ac:grpSpMkLst>
            <pc:docMk/>
            <pc:sldMk cId="1390719617" sldId="440"/>
            <ac:grpSpMk id="12" creationId="{323F823C-313A-899E-ED89-B14338105D14}"/>
          </ac:grpSpMkLst>
        </pc:grpChg>
        <pc:grpChg chg="add mod">
          <ac:chgData name="Hirokazu Maesaka" userId="12335231067_tp_box_2" providerId="OAuth2" clId="{F9A4EB66-281B-5DAE-8E4F-5B676FE0FA92}" dt="2026-10-04T07:51:36.910" v="10130" actId="1076"/>
          <ac:grpSpMkLst>
            <pc:docMk/>
            <pc:sldMk cId="1390719617" sldId="440"/>
            <ac:grpSpMk id="22" creationId="{2301B24F-9D73-6366-BE3D-C868B8045926}"/>
          </ac:grpSpMkLst>
        </pc:grpChg>
      </pc:sldChg>
      <pc:sldChg chg="modSp new del mod ord">
        <pc:chgData name="Hirokazu Maesaka" userId="12335231067_tp_box_2" providerId="OAuth2" clId="{F9A4EB66-281B-5DAE-8E4F-5B676FE0FA92}" dt="2026-10-04T07:39:41.927" v="9839" actId="2696"/>
        <pc:sldMkLst>
          <pc:docMk/>
          <pc:sldMk cId="3626295103" sldId="441"/>
        </pc:sldMkLst>
      </pc:sldChg>
      <pc:sldChg chg="modSp new del mod">
        <pc:chgData name="Hirokazu Maesaka" userId="12335231067_tp_box_2" providerId="OAuth2" clId="{F9A4EB66-281B-5DAE-8E4F-5B676FE0FA92}" dt="2026-10-04T07:54:02.207" v="10144" actId="2696"/>
        <pc:sldMkLst>
          <pc:docMk/>
          <pc:sldMk cId="1335704463" sldId="442"/>
        </pc:sldMkLst>
      </pc:sldChg>
      <pc:sldChg chg="modSp new mod">
        <pc:chgData name="Hirokazu Maesaka" userId="12335231067_tp_box_2" providerId="OAuth2" clId="{F9A4EB66-281B-5DAE-8E4F-5B676FE0FA92}" dt="2026-10-04T15:15:05.875" v="14348" actId="113"/>
        <pc:sldMkLst>
          <pc:docMk/>
          <pc:sldMk cId="1450675825" sldId="443"/>
        </pc:sldMkLst>
        <pc:spChg chg="mod">
          <ac:chgData name="Hirokazu Maesaka" userId="12335231067_tp_box_2" providerId="OAuth2" clId="{F9A4EB66-281B-5DAE-8E4F-5B676FE0FA92}" dt="2026-10-04T09:54:44.401" v="12036" actId="14100"/>
          <ac:spMkLst>
            <pc:docMk/>
            <pc:sldMk cId="1450675825" sldId="443"/>
            <ac:spMk id="2" creationId="{F2BC3862-CF80-CF34-9C10-9CBEA9A7EF60}"/>
          </ac:spMkLst>
        </pc:spChg>
        <pc:spChg chg="mod">
          <ac:chgData name="Hirokazu Maesaka" userId="12335231067_tp_box_2" providerId="OAuth2" clId="{F9A4EB66-281B-5DAE-8E4F-5B676FE0FA92}" dt="2026-10-04T15:15:05.875" v="14348" actId="113"/>
          <ac:spMkLst>
            <pc:docMk/>
            <pc:sldMk cId="1450675825" sldId="443"/>
            <ac:spMk id="3" creationId="{AB713030-906F-C07D-178F-3ABAFFC1DB5D}"/>
          </ac:spMkLst>
        </pc:spChg>
      </pc:sldChg>
      <pc:sldChg chg="addSp modSp new mod">
        <pc:chgData name="Hirokazu Maesaka" userId="12335231067_tp_box_2" providerId="OAuth2" clId="{F9A4EB66-281B-5DAE-8E4F-5B676FE0FA92}" dt="2026-10-04T08:12:08.404" v="10470" actId="1076"/>
        <pc:sldMkLst>
          <pc:docMk/>
          <pc:sldMk cId="186481443" sldId="444"/>
        </pc:sldMkLst>
        <pc:spChg chg="mod">
          <ac:chgData name="Hirokazu Maesaka" userId="12335231067_tp_box_2" providerId="OAuth2" clId="{F9A4EB66-281B-5DAE-8E4F-5B676FE0FA92}" dt="2026-10-04T07:57:33.006" v="10200" actId="20577"/>
          <ac:spMkLst>
            <pc:docMk/>
            <pc:sldMk cId="186481443" sldId="444"/>
            <ac:spMk id="2" creationId="{B6CF406B-E62D-E33C-964B-63DD81FA0936}"/>
          </ac:spMkLst>
        </pc:spChg>
        <pc:spChg chg="mod">
          <ac:chgData name="Hirokazu Maesaka" userId="12335231067_tp_box_2" providerId="OAuth2" clId="{F9A4EB66-281B-5DAE-8E4F-5B676FE0FA92}" dt="2026-10-04T08:09:51.232" v="10394" actId="27636"/>
          <ac:spMkLst>
            <pc:docMk/>
            <pc:sldMk cId="186481443" sldId="444"/>
            <ac:spMk id="3" creationId="{19A8CA7B-3D0A-6AF5-69B1-7A56E4E8FD60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7" creationId="{22664CBE-D9E8-B001-6DE4-F99B032B740B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8" creationId="{628687DA-7F70-36C0-6EBE-2341025B3E8B}"/>
          </ac:spMkLst>
        </pc:spChg>
        <pc:spChg chg="mod">
          <ac:chgData name="Hirokazu Maesaka" userId="12335231067_tp_box_2" providerId="OAuth2" clId="{F9A4EB66-281B-5DAE-8E4F-5B676FE0FA92}" dt="2026-10-04T08:01:34.549" v="10225" actId="1076"/>
          <ac:spMkLst>
            <pc:docMk/>
            <pc:sldMk cId="186481443" sldId="444"/>
            <ac:spMk id="15" creationId="{3D969900-9275-0585-5D5D-CA57B91F09F5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17" creationId="{FBD98FEC-AA3A-7B0D-F66D-AA8321E26E80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21" creationId="{E0DF5EA4-D284-4C6B-ACC5-F85B08478FDF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26" creationId="{8E497428-162F-8772-559D-809343B6D901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27" creationId="{A92F48C2-9C35-3FAD-7601-1250F683A5D7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29" creationId="{A534A97A-C363-F62F-F528-44130B819F81}"/>
          </ac:spMkLst>
        </pc:spChg>
        <pc:spChg chg="mod">
          <ac:chgData name="Hirokazu Maesaka" userId="12335231067_tp_box_2" providerId="OAuth2" clId="{F9A4EB66-281B-5DAE-8E4F-5B676FE0FA92}" dt="2026-10-04T08:01:52.266" v="10240" actId="1076"/>
          <ac:spMkLst>
            <pc:docMk/>
            <pc:sldMk cId="186481443" sldId="444"/>
            <ac:spMk id="30" creationId="{E054AAC1-A528-B547-C8DA-8BE6463EB27B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31" creationId="{6888168A-774C-CF67-905E-4B27121F21EE}"/>
          </ac:spMkLst>
        </pc:spChg>
        <pc:spChg chg="mod">
          <ac:chgData name="Hirokazu Maesaka" userId="12335231067_tp_box_2" providerId="OAuth2" clId="{F9A4EB66-281B-5DAE-8E4F-5B676FE0FA92}" dt="2026-10-04T08:01:17.265" v="10201"/>
          <ac:spMkLst>
            <pc:docMk/>
            <pc:sldMk cId="186481443" sldId="444"/>
            <ac:spMk id="33" creationId="{4E6112E1-7F5D-2110-708C-2B1B32620178}"/>
          </ac:spMkLst>
        </pc:spChg>
        <pc:spChg chg="add mod">
          <ac:chgData name="Hirokazu Maesaka" userId="12335231067_tp_box_2" providerId="OAuth2" clId="{F9A4EB66-281B-5DAE-8E4F-5B676FE0FA92}" dt="2026-10-04T08:12:08.404" v="10470" actId="1076"/>
          <ac:spMkLst>
            <pc:docMk/>
            <pc:sldMk cId="186481443" sldId="444"/>
            <ac:spMk id="35" creationId="{FA0BB4CD-D913-296A-A0F4-1FF85CF57597}"/>
          </ac:spMkLst>
        </pc:spChg>
        <pc:spChg chg="add mod">
          <ac:chgData name="Hirokazu Maesaka" userId="12335231067_tp_box_2" providerId="OAuth2" clId="{F9A4EB66-281B-5DAE-8E4F-5B676FE0FA92}" dt="2026-10-04T08:11:57.276" v="10469" actId="1076"/>
          <ac:spMkLst>
            <pc:docMk/>
            <pc:sldMk cId="186481443" sldId="444"/>
            <ac:spMk id="36" creationId="{E36CC1B9-22BE-709B-017D-EC2AAC3F8637}"/>
          </ac:spMkLst>
        </pc:spChg>
        <pc:grpChg chg="mod">
          <ac:chgData name="Hirokazu Maesaka" userId="12335231067_tp_box_2" providerId="OAuth2" clId="{F9A4EB66-281B-5DAE-8E4F-5B676FE0FA92}" dt="2026-10-04T08:12:08.404" v="10470" actId="1076"/>
          <ac:grpSpMkLst>
            <pc:docMk/>
            <pc:sldMk cId="186481443" sldId="444"/>
            <ac:grpSpMk id="6" creationId="{E0A05D43-8C9A-AFC6-4D93-FBC6CE34ED7D}"/>
          </ac:grpSpMkLst>
        </pc:grpChg>
        <pc:grpChg chg="mod">
          <ac:chgData name="Hirokazu Maesaka" userId="12335231067_tp_box_2" providerId="OAuth2" clId="{F9A4EB66-281B-5DAE-8E4F-5B676FE0FA92}" dt="2026-10-04T08:12:08.404" v="10470" actId="1076"/>
          <ac:grpSpMkLst>
            <pc:docMk/>
            <pc:sldMk cId="186481443" sldId="444"/>
            <ac:grpSpMk id="20" creationId="{E60442E8-8B19-9229-16EE-D56B7FB7A5FA}"/>
          </ac:grpSpMkLst>
        </pc:grpChg>
      </pc:sldChg>
      <pc:sldChg chg="modSp new del mod">
        <pc:chgData name="Hirokazu Maesaka" userId="12335231067_tp_box_2" providerId="OAuth2" clId="{F9A4EB66-281B-5DAE-8E4F-5B676FE0FA92}" dt="2026-10-04T08:20:24.022" v="10699" actId="2696"/>
        <pc:sldMkLst>
          <pc:docMk/>
          <pc:sldMk cId="1488552792" sldId="445"/>
        </pc:sldMkLst>
      </pc:sldChg>
      <pc:sldChg chg="modSp new del mod">
        <pc:chgData name="Hirokazu Maesaka" userId="12335231067_tp_box_2" providerId="OAuth2" clId="{F9A4EB66-281B-5DAE-8E4F-5B676FE0FA92}" dt="2026-10-04T08:20:24.069" v="10700" actId="2696"/>
        <pc:sldMkLst>
          <pc:docMk/>
          <pc:sldMk cId="4216966596" sldId="446"/>
        </pc:sldMkLst>
      </pc:sldChg>
      <pc:sldChg chg="addSp delSp modSp new mod">
        <pc:chgData name="Hirokazu Maesaka" userId="12335231067_tp_box_2" providerId="OAuth2" clId="{F9A4EB66-281B-5DAE-8E4F-5B676FE0FA92}" dt="2026-10-04T08:37:55.531" v="11304" actId="478"/>
        <pc:sldMkLst>
          <pc:docMk/>
          <pc:sldMk cId="2964663733" sldId="447"/>
        </pc:sldMkLst>
        <pc:spChg chg="mod">
          <ac:chgData name="Hirokazu Maesaka" userId="12335231067_tp_box_2" providerId="OAuth2" clId="{F9A4EB66-281B-5DAE-8E4F-5B676FE0FA92}" dt="2026-10-04T08:30:30.002" v="11137" actId="20577"/>
          <ac:spMkLst>
            <pc:docMk/>
            <pc:sldMk cId="2964663733" sldId="447"/>
            <ac:spMk id="2" creationId="{32E03900-01E9-90C2-2B6C-AF53C9C21244}"/>
          </ac:spMkLst>
        </pc:spChg>
        <pc:spChg chg="mod">
          <ac:chgData name="Hirokazu Maesaka" userId="12335231067_tp_box_2" providerId="OAuth2" clId="{F9A4EB66-281B-5DAE-8E4F-5B676FE0FA92}" dt="2026-10-04T08:29:31.400" v="11128" actId="20577"/>
          <ac:spMkLst>
            <pc:docMk/>
            <pc:sldMk cId="2964663733" sldId="447"/>
            <ac:spMk id="3" creationId="{85BD16B1-605A-B04E-CB61-9B8ED70A8751}"/>
          </ac:spMkLst>
        </pc:spChg>
        <pc:spChg chg="add del mod">
          <ac:chgData name="Hirokazu Maesaka" userId="12335231067_tp_box_2" providerId="OAuth2" clId="{F9A4EB66-281B-5DAE-8E4F-5B676FE0FA92}" dt="2026-10-04T08:37:55.531" v="11304" actId="478"/>
          <ac:spMkLst>
            <pc:docMk/>
            <pc:sldMk cId="2964663733" sldId="447"/>
            <ac:spMk id="7" creationId="{27D04FA1-725D-5F0F-F38F-8A00DAF4DAAE}"/>
          </ac:spMkLst>
        </pc:spChg>
        <pc:spChg chg="del mod topLv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1" creationId="{B0B7AF49-E6B9-9924-F28A-89392BDB6235}"/>
          </ac:spMkLst>
        </pc:spChg>
        <pc:spChg chg="del mod topLv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2" creationId="{FEB2187F-A784-3243-A5AC-B55D7784C5D8}"/>
          </ac:spMkLst>
        </pc:spChg>
        <pc:spChg chg="del mod topLv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4" creationId="{B8017297-85A0-A45B-4164-009B0A7521FA}"/>
          </ac:spMkLst>
        </pc:spChg>
        <pc:spChg chg="del mod topLvl">
          <ac:chgData name="Hirokazu Maesaka" userId="12335231067_tp_box_2" providerId="OAuth2" clId="{F9A4EB66-281B-5DAE-8E4F-5B676FE0FA92}" dt="2026-10-04T08:32:32.848" v="11156" actId="478"/>
          <ac:spMkLst>
            <pc:docMk/>
            <pc:sldMk cId="2964663733" sldId="447"/>
            <ac:spMk id="15" creationId="{CE37CDBF-C1D2-684C-542A-9E89AC7C7D64}"/>
          </ac:spMkLst>
        </pc:spChg>
        <pc:spChg chg="de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6" creationId="{21AF9759-C617-2B84-2772-8BDEBF5CD6EF}"/>
          </ac:spMkLst>
        </pc:spChg>
        <pc:spChg chg="del mod topLv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7" creationId="{0C273B15-9DE4-9B67-74FF-CEC14F8791A4}"/>
          </ac:spMkLst>
        </pc:spChg>
        <pc:spChg chg="de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8" creationId="{44AD6142-B6CC-F2C3-2893-10528423A83E}"/>
          </ac:spMkLst>
        </pc:spChg>
        <pc:spChg chg="de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19" creationId="{C42A62D6-A607-BE70-B6EA-5F1C82692FCE}"/>
          </ac:spMkLst>
        </pc:spChg>
        <pc:spChg chg="del">
          <ac:chgData name="Hirokazu Maesaka" userId="12335231067_tp_box_2" providerId="OAuth2" clId="{F9A4EB66-281B-5DAE-8E4F-5B676FE0FA92}" dt="2026-10-04T08:32:30.434" v="11155" actId="478"/>
          <ac:spMkLst>
            <pc:docMk/>
            <pc:sldMk cId="2964663733" sldId="447"/>
            <ac:spMk id="20" creationId="{4C9ECF36-B6D0-DA3B-8B28-63AB47278521}"/>
          </ac:spMkLst>
        </pc:spChg>
        <pc:spChg chg="del mod topLvl">
          <ac:chgData name="Hirokazu Maesaka" userId="12335231067_tp_box_2" providerId="OAuth2" clId="{F9A4EB66-281B-5DAE-8E4F-5B676FE0FA92}" dt="2026-10-04T08:32:32.848" v="11156" actId="478"/>
          <ac:spMkLst>
            <pc:docMk/>
            <pc:sldMk cId="2964663733" sldId="447"/>
            <ac:spMk id="21" creationId="{C4C51C89-574A-1850-C99F-96D66E2DE940}"/>
          </ac:spMkLst>
        </pc:spChg>
        <pc:spChg chg="del">
          <ac:chgData name="Hirokazu Maesaka" userId="12335231067_tp_box_2" providerId="OAuth2" clId="{F9A4EB66-281B-5DAE-8E4F-5B676FE0FA92}" dt="2026-10-04T08:32:34.716" v="11157" actId="478"/>
          <ac:spMkLst>
            <pc:docMk/>
            <pc:sldMk cId="2964663733" sldId="447"/>
            <ac:spMk id="22" creationId="{B616C4E9-577E-2C30-B308-AF6B505A6D01}"/>
          </ac:spMkLst>
        </pc:spChg>
        <pc:spChg chg="mod">
          <ac:chgData name="Hirokazu Maesaka" userId="12335231067_tp_box_2" providerId="OAuth2" clId="{F9A4EB66-281B-5DAE-8E4F-5B676FE0FA92}" dt="2026-10-04T08:30:44.558" v="11140" actId="165"/>
          <ac:spMkLst>
            <pc:docMk/>
            <pc:sldMk cId="2964663733" sldId="447"/>
            <ac:spMk id="25" creationId="{43756419-4115-D5BE-691E-6C77C7F5D2DB}"/>
          </ac:spMkLst>
        </pc:spChg>
        <pc:spChg chg="mod">
          <ac:chgData name="Hirokazu Maesaka" userId="12335231067_tp_box_2" providerId="OAuth2" clId="{F9A4EB66-281B-5DAE-8E4F-5B676FE0FA92}" dt="2026-10-04T08:30:44.558" v="11140" actId="165"/>
          <ac:spMkLst>
            <pc:docMk/>
            <pc:sldMk cId="2964663733" sldId="447"/>
            <ac:spMk id="26" creationId="{E863319F-95C9-BF3B-2E33-601D3A1B0DA4}"/>
          </ac:spMkLst>
        </pc:spChg>
        <pc:spChg chg="mod">
          <ac:chgData name="Hirokazu Maesaka" userId="12335231067_tp_box_2" providerId="OAuth2" clId="{F9A4EB66-281B-5DAE-8E4F-5B676FE0FA92}" dt="2026-10-04T08:30:44.558" v="11140" actId="165"/>
          <ac:spMkLst>
            <pc:docMk/>
            <pc:sldMk cId="2964663733" sldId="447"/>
            <ac:spMk id="27" creationId="{9739CBF2-C778-06D4-8039-46CEFF8F5D9A}"/>
          </ac:spMkLst>
        </pc:spChg>
        <pc:spChg chg="mod">
          <ac:chgData name="Hirokazu Maesaka" userId="12335231067_tp_box_2" providerId="OAuth2" clId="{F9A4EB66-281B-5DAE-8E4F-5B676FE0FA92}" dt="2026-10-04T08:30:44.558" v="11140" actId="165"/>
          <ac:spMkLst>
            <pc:docMk/>
            <pc:sldMk cId="2964663733" sldId="447"/>
            <ac:spMk id="28" creationId="{DB2AB322-8243-B001-9948-4FD6C1D0129F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29" creationId="{EC5CD06A-A603-886B-842D-2DCB1DE54641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30" creationId="{6CDAD431-479F-F0D9-AB3E-CFEE8F2F67D2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31" creationId="{3DBAD47D-AA72-A492-EDE6-025E04D076F1}"/>
          </ac:spMkLst>
        </pc:spChg>
        <pc:spChg chg="add mod">
          <ac:chgData name="Hirokazu Maesaka" userId="12335231067_tp_box_2" providerId="OAuth2" clId="{F9A4EB66-281B-5DAE-8E4F-5B676FE0FA92}" dt="2026-10-04T08:35:06.928" v="11222" actId="164"/>
          <ac:spMkLst>
            <pc:docMk/>
            <pc:sldMk cId="2964663733" sldId="447"/>
            <ac:spMk id="32" creationId="{73C537E0-12AA-3F4B-43D2-02495CD7417B}"/>
          </ac:spMkLst>
        </pc:spChg>
        <pc:spChg chg="add del mod">
          <ac:chgData name="Hirokazu Maesaka" userId="12335231067_tp_box_2" providerId="OAuth2" clId="{F9A4EB66-281B-5DAE-8E4F-5B676FE0FA92}" dt="2026-10-04T08:35:01.018" v="11221"/>
          <ac:spMkLst>
            <pc:docMk/>
            <pc:sldMk cId="2964663733" sldId="447"/>
            <ac:spMk id="35" creationId="{8476598A-EFD2-0597-CCC5-E0575EBFECFB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43" creationId="{503B374E-AE9F-240B-4EBC-7D54355C2E43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44" creationId="{202A08C6-D195-9955-D2BA-400177197E4E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49" creationId="{2C621843-5758-0D03-4C6A-08CA9546CBFD}"/>
          </ac:spMkLst>
        </pc:spChg>
        <pc:spChg chg="add mod">
          <ac:chgData name="Hirokazu Maesaka" userId="12335231067_tp_box_2" providerId="OAuth2" clId="{F9A4EB66-281B-5DAE-8E4F-5B676FE0FA92}" dt="2026-10-04T08:37:50.823" v="11302" actId="164"/>
          <ac:spMkLst>
            <pc:docMk/>
            <pc:sldMk cId="2964663733" sldId="447"/>
            <ac:spMk id="50" creationId="{E5397A22-2B76-5552-B86E-D4BCF1D73920}"/>
          </ac:spMkLst>
        </pc:spChg>
        <pc:grpChg chg="mod">
          <ac:chgData name="Hirokazu Maesaka" userId="12335231067_tp_box_2" providerId="OAuth2" clId="{F9A4EB66-281B-5DAE-8E4F-5B676FE0FA92}" dt="2026-10-04T08:30:40.125" v="11139" actId="1076"/>
          <ac:grpSpMkLst>
            <pc:docMk/>
            <pc:sldMk cId="2964663733" sldId="447"/>
            <ac:grpSpMk id="8" creationId="{0BE8B6D4-36A4-92BD-3D20-66DD78083C6E}"/>
          </ac:grpSpMkLst>
        </pc:grpChg>
        <pc:grpChg chg="mod">
          <ac:chgData name="Hirokazu Maesaka" userId="12335231067_tp_box_2" providerId="OAuth2" clId="{F9A4EB66-281B-5DAE-8E4F-5B676FE0FA92}" dt="2026-10-04T08:37:50.823" v="11302" actId="164"/>
          <ac:grpSpMkLst>
            <pc:docMk/>
            <pc:sldMk cId="2964663733" sldId="447"/>
            <ac:grpSpMk id="9" creationId="{0126B545-03DA-2724-E3F3-3B333750E724}"/>
          </ac:grpSpMkLst>
        </pc:grpChg>
        <pc:grpChg chg="del">
          <ac:chgData name="Hirokazu Maesaka" userId="12335231067_tp_box_2" providerId="OAuth2" clId="{F9A4EB66-281B-5DAE-8E4F-5B676FE0FA92}" dt="2026-10-04T08:30:48.202" v="11141" actId="478"/>
          <ac:grpSpMkLst>
            <pc:docMk/>
            <pc:sldMk cId="2964663733" sldId="447"/>
            <ac:grpSpMk id="10" creationId="{2625ED06-43C4-1602-0BDA-E0F1786B94D5}"/>
          </ac:grpSpMkLst>
        </pc:grpChg>
        <pc:grpChg chg="mod">
          <ac:chgData name="Hirokazu Maesaka" userId="12335231067_tp_box_2" providerId="OAuth2" clId="{F9A4EB66-281B-5DAE-8E4F-5B676FE0FA92}" dt="2026-10-04T08:37:50.823" v="11302" actId="164"/>
          <ac:grpSpMkLst>
            <pc:docMk/>
            <pc:sldMk cId="2964663733" sldId="447"/>
            <ac:grpSpMk id="13" creationId="{7D1E162C-9520-4970-F0CF-FD587A2B103E}"/>
          </ac:grpSpMkLst>
        </pc:grpChg>
        <pc:grpChg chg="add mod">
          <ac:chgData name="Hirokazu Maesaka" userId="12335231067_tp_box_2" providerId="OAuth2" clId="{F9A4EB66-281B-5DAE-8E4F-5B676FE0FA92}" dt="2026-10-04T08:37:50.823" v="11302" actId="164"/>
          <ac:grpSpMkLst>
            <pc:docMk/>
            <pc:sldMk cId="2964663733" sldId="447"/>
            <ac:grpSpMk id="36" creationId="{A9EB8226-763E-4CCB-1A2F-1533C26AA462}"/>
          </ac:grpSpMkLst>
        </pc:grpChg>
        <pc:grpChg chg="mod">
          <ac:chgData name="Hirokazu Maesaka" userId="12335231067_tp_box_2" providerId="OAuth2" clId="{F9A4EB66-281B-5DAE-8E4F-5B676FE0FA92}" dt="2026-10-04T08:37:52.998" v="11303" actId="1076"/>
          <ac:grpSpMkLst>
            <pc:docMk/>
            <pc:sldMk cId="2964663733" sldId="447"/>
            <ac:grpSpMk id="52" creationId="{354A36A6-DD27-0669-B6E9-29AD2FE8686C}"/>
          </ac:grpSpMkLst>
        </pc:grpChg>
        <pc:cxnChg chg="add mod">
          <ac:chgData name="Hirokazu Maesaka" userId="12335231067_tp_box_2" providerId="OAuth2" clId="{F9A4EB66-281B-5DAE-8E4F-5B676FE0FA92}" dt="2026-10-04T08:35:06.928" v="11222" actId="164"/>
          <ac:cxnSpMkLst>
            <pc:docMk/>
            <pc:sldMk cId="2964663733" sldId="447"/>
            <ac:cxnSpMk id="34" creationId="{8528057D-7B3F-2EA3-B572-10D450EDEDE6}"/>
          </ac:cxnSpMkLst>
        </pc:cxnChg>
        <pc:cxnChg chg="add mod">
          <ac:chgData name="Hirokazu Maesaka" userId="12335231067_tp_box_2" providerId="OAuth2" clId="{F9A4EB66-281B-5DAE-8E4F-5B676FE0FA92}" dt="2026-10-04T08:35:25.826" v="11227" actId="1582"/>
          <ac:cxnSpMkLst>
            <pc:docMk/>
            <pc:sldMk cId="2964663733" sldId="447"/>
            <ac:cxnSpMk id="38" creationId="{64C08A38-8F36-5DB7-944E-F0D92C563EA8}"/>
          </ac:cxnSpMkLst>
        </pc:cxnChg>
        <pc:cxnChg chg="add mod">
          <ac:chgData name="Hirokazu Maesaka" userId="12335231067_tp_box_2" providerId="OAuth2" clId="{F9A4EB66-281B-5DAE-8E4F-5B676FE0FA92}" dt="2026-10-04T08:35:32.418" v="11230" actId="14100"/>
          <ac:cxnSpMkLst>
            <pc:docMk/>
            <pc:sldMk cId="2964663733" sldId="447"/>
            <ac:cxnSpMk id="40" creationId="{1B869759-DC64-9904-C91D-945DD0E035B6}"/>
          </ac:cxnSpMkLst>
        </pc:cxnChg>
        <pc:cxnChg chg="add mod">
          <ac:chgData name="Hirokazu Maesaka" userId="12335231067_tp_box_2" providerId="OAuth2" clId="{F9A4EB66-281B-5DAE-8E4F-5B676FE0FA92}" dt="2026-10-04T08:37:35.828" v="11301" actId="1036"/>
          <ac:cxnSpMkLst>
            <pc:docMk/>
            <pc:sldMk cId="2964663733" sldId="447"/>
            <ac:cxnSpMk id="46" creationId="{2A7530E7-621A-8728-496D-41614ED92504}"/>
          </ac:cxnSpMkLst>
        </pc:cxnChg>
      </pc:sldChg>
      <pc:sldChg chg="addSp delSp modSp new mod">
        <pc:chgData name="Hirokazu Maesaka" userId="12335231067_tp_box_2" providerId="OAuth2" clId="{F9A4EB66-281B-5DAE-8E4F-5B676FE0FA92}" dt="2026-10-04T11:30:27.467" v="12746" actId="113"/>
        <pc:sldMkLst>
          <pc:docMk/>
          <pc:sldMk cId="632125034" sldId="448"/>
        </pc:sldMkLst>
        <pc:spChg chg="mod">
          <ac:chgData name="Hirokazu Maesaka" userId="12335231067_tp_box_2" providerId="OAuth2" clId="{F9A4EB66-281B-5DAE-8E4F-5B676FE0FA92}" dt="2026-10-02T15:46:56.895" v="3934"/>
          <ac:spMkLst>
            <pc:docMk/>
            <pc:sldMk cId="632125034" sldId="448"/>
            <ac:spMk id="2" creationId="{31B7F854-D28F-A7A7-3443-AE569A5DB7E1}"/>
          </ac:spMkLst>
        </pc:spChg>
        <pc:spChg chg="mod">
          <ac:chgData name="Hirokazu Maesaka" userId="12335231067_tp_box_2" providerId="OAuth2" clId="{F9A4EB66-281B-5DAE-8E4F-5B676FE0FA92}" dt="2026-10-04T08:51:33.587" v="11519" actId="1035"/>
          <ac:spMkLst>
            <pc:docMk/>
            <pc:sldMk cId="632125034" sldId="448"/>
            <ac:spMk id="3" creationId="{360B134A-9E79-D23A-5D67-0E64B1CBA80D}"/>
          </ac:spMkLst>
        </pc:spChg>
        <pc:spChg chg="add del mod">
          <ac:chgData name="Hirokazu Maesaka" userId="12335231067_tp_box_2" providerId="OAuth2" clId="{F9A4EB66-281B-5DAE-8E4F-5B676FE0FA92}" dt="2026-10-04T08:48:29.982" v="11448" actId="478"/>
          <ac:spMkLst>
            <pc:docMk/>
            <pc:sldMk cId="632125034" sldId="448"/>
            <ac:spMk id="7" creationId="{836C79B1-D6C1-272A-04E3-BF1E473208D8}"/>
          </ac:spMkLst>
        </pc:spChg>
        <pc:spChg chg="add mod">
          <ac:chgData name="Hirokazu Maesaka" userId="12335231067_tp_box_2" providerId="OAuth2" clId="{F9A4EB66-281B-5DAE-8E4F-5B676FE0FA92}" dt="2026-10-04T08:51:53.832" v="11520" actId="14100"/>
          <ac:spMkLst>
            <pc:docMk/>
            <pc:sldMk cId="632125034" sldId="448"/>
            <ac:spMk id="8" creationId="{4CB07392-B2A8-73B7-6FEE-B1A5AAE398AE}"/>
          </ac:spMkLst>
        </pc:spChg>
        <pc:spChg chg="add del mod">
          <ac:chgData name="Hirokazu Maesaka" userId="12335231067_tp_box_2" providerId="OAuth2" clId="{F9A4EB66-281B-5DAE-8E4F-5B676FE0FA92}" dt="2026-10-04T08:42:13.504" v="11357"/>
          <ac:spMkLst>
            <pc:docMk/>
            <pc:sldMk cId="632125034" sldId="448"/>
            <ac:spMk id="9" creationId="{77CE9EF2-7BF1-9F95-FE74-7E374DBCC1AA}"/>
          </ac:spMkLst>
        </pc:spChg>
        <pc:spChg chg="del mod topLvl">
          <ac:chgData name="Hirokazu Maesaka" userId="12335231067_tp_box_2" providerId="OAuth2" clId="{F9A4EB66-281B-5DAE-8E4F-5B676FE0FA92}" dt="2026-10-04T08:47:51.502" v="11444" actId="478"/>
          <ac:spMkLst>
            <pc:docMk/>
            <pc:sldMk cId="632125034" sldId="448"/>
            <ac:spMk id="11" creationId="{30AC512F-D738-60BE-9FEC-A2707ED539E5}"/>
          </ac:spMkLst>
        </pc:spChg>
        <pc:spChg chg="del mod topLvl">
          <ac:chgData name="Hirokazu Maesaka" userId="12335231067_tp_box_2" providerId="OAuth2" clId="{F9A4EB66-281B-5DAE-8E4F-5B676FE0FA92}" dt="2026-10-04T08:47:51.502" v="11444" actId="478"/>
          <ac:spMkLst>
            <pc:docMk/>
            <pc:sldMk cId="632125034" sldId="448"/>
            <ac:spMk id="17" creationId="{2E37593E-069F-3C94-E3BD-756667607D09}"/>
          </ac:spMkLst>
        </pc:spChg>
        <pc:spChg chg="mod topLvl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18" creationId="{B0E94D05-6C83-0370-3D92-7D1DFBBAE9B2}"/>
          </ac:spMkLst>
        </pc:spChg>
        <pc:spChg chg="mod">
          <ac:chgData name="Hirokazu Maesaka" userId="12335231067_tp_box_2" providerId="OAuth2" clId="{F9A4EB66-281B-5DAE-8E4F-5B676FE0FA92}" dt="2026-10-04T11:30:27.467" v="12746" actId="113"/>
          <ac:spMkLst>
            <pc:docMk/>
            <pc:sldMk cId="632125034" sldId="448"/>
            <ac:spMk id="19" creationId="{5AEF4C29-866C-A170-18AE-82D1CC17F1F4}"/>
          </ac:spMkLst>
        </pc:spChg>
        <pc:spChg chg="del mod">
          <ac:chgData name="Hirokazu Maesaka" userId="12335231067_tp_box_2" providerId="OAuth2" clId="{F9A4EB66-281B-5DAE-8E4F-5B676FE0FA92}" dt="2026-10-04T08:46:05.039" v="11398" actId="478"/>
          <ac:spMkLst>
            <pc:docMk/>
            <pc:sldMk cId="632125034" sldId="448"/>
            <ac:spMk id="20" creationId="{FF421EC9-9595-D6C0-93A0-3FE2D41480BE}"/>
          </ac:spMkLst>
        </pc:spChg>
        <pc:spChg chg="del">
          <ac:chgData name="Hirokazu Maesaka" userId="12335231067_tp_box_2" providerId="OAuth2" clId="{F9A4EB66-281B-5DAE-8E4F-5B676FE0FA92}" dt="2026-10-04T08:46:11.218" v="11401" actId="478"/>
          <ac:spMkLst>
            <pc:docMk/>
            <pc:sldMk cId="632125034" sldId="448"/>
            <ac:spMk id="21" creationId="{4FF506D3-8400-F6E9-C21F-CC7DF6602474}"/>
          </ac:spMkLst>
        </pc:spChg>
        <pc:spChg chg="del mod">
          <ac:chgData name="Hirokazu Maesaka" userId="12335231067_tp_box_2" providerId="OAuth2" clId="{F9A4EB66-281B-5DAE-8E4F-5B676FE0FA92}" dt="2026-10-04T08:46:16.539" v="11403" actId="478"/>
          <ac:spMkLst>
            <pc:docMk/>
            <pc:sldMk cId="632125034" sldId="448"/>
            <ac:spMk id="22" creationId="{BA9FEAE0-ACB0-3B8D-C82B-048CBD498D55}"/>
          </ac:spMkLst>
        </pc:spChg>
        <pc:spChg chg="mod">
          <ac:chgData name="Hirokazu Maesaka" userId="12335231067_tp_box_2" providerId="OAuth2" clId="{F9A4EB66-281B-5DAE-8E4F-5B676FE0FA92}" dt="2026-10-04T08:45:21.955" v="11368" actId="165"/>
          <ac:spMkLst>
            <pc:docMk/>
            <pc:sldMk cId="632125034" sldId="448"/>
            <ac:spMk id="23" creationId="{96DB8FF7-EEA6-55E0-3A9C-ABF539A099D3}"/>
          </ac:spMkLst>
        </pc:spChg>
        <pc:spChg chg="mod">
          <ac:chgData name="Hirokazu Maesaka" userId="12335231067_tp_box_2" providerId="OAuth2" clId="{F9A4EB66-281B-5DAE-8E4F-5B676FE0FA92}" dt="2026-10-04T08:46:02.853" v="11397" actId="1076"/>
          <ac:spMkLst>
            <pc:docMk/>
            <pc:sldMk cId="632125034" sldId="448"/>
            <ac:spMk id="24" creationId="{ED0DE8BD-7890-54B1-3C75-7AB966117786}"/>
          </ac:spMkLst>
        </pc:spChg>
        <pc:spChg chg="del">
          <ac:chgData name="Hirokazu Maesaka" userId="12335231067_tp_box_2" providerId="OAuth2" clId="{F9A4EB66-281B-5DAE-8E4F-5B676FE0FA92}" dt="2026-10-04T08:46:14.482" v="11402" actId="478"/>
          <ac:spMkLst>
            <pc:docMk/>
            <pc:sldMk cId="632125034" sldId="448"/>
            <ac:spMk id="25" creationId="{1EDC95AB-D26D-2261-7705-01F144B50A40}"/>
          </ac:spMkLst>
        </pc:spChg>
        <pc:spChg chg="del mod">
          <ac:chgData name="Hirokazu Maesaka" userId="12335231067_tp_box_2" providerId="OAuth2" clId="{F9A4EB66-281B-5DAE-8E4F-5B676FE0FA92}" dt="2026-10-04T08:45:36.991" v="11370" actId="478"/>
          <ac:spMkLst>
            <pc:docMk/>
            <pc:sldMk cId="632125034" sldId="448"/>
            <ac:spMk id="26" creationId="{AAE02650-D672-050D-76D4-803F7A96D437}"/>
          </ac:spMkLst>
        </pc:spChg>
        <pc:spChg chg="del">
          <ac:chgData name="Hirokazu Maesaka" userId="12335231067_tp_box_2" providerId="OAuth2" clId="{F9A4EB66-281B-5DAE-8E4F-5B676FE0FA92}" dt="2026-10-04T08:45:36.991" v="11370" actId="478"/>
          <ac:spMkLst>
            <pc:docMk/>
            <pc:sldMk cId="632125034" sldId="448"/>
            <ac:spMk id="27" creationId="{722C4A0F-8F79-B01B-AF3D-658D8E5B330A}"/>
          </ac:spMkLst>
        </pc:spChg>
        <pc:spChg chg="del">
          <ac:chgData name="Hirokazu Maesaka" userId="12335231067_tp_box_2" providerId="OAuth2" clId="{F9A4EB66-281B-5DAE-8E4F-5B676FE0FA92}" dt="2026-10-04T08:45:33.292" v="11369" actId="478"/>
          <ac:spMkLst>
            <pc:docMk/>
            <pc:sldMk cId="632125034" sldId="448"/>
            <ac:spMk id="28" creationId="{9A61FF4D-B1C5-0519-E866-2949CE43F8BD}"/>
          </ac:spMkLst>
        </pc:spChg>
        <pc:spChg chg="mod">
          <ac:chgData name="Hirokazu Maesaka" userId="12335231067_tp_box_2" providerId="OAuth2" clId="{F9A4EB66-281B-5DAE-8E4F-5B676FE0FA92}" dt="2026-10-04T08:45:54.570" v="11380" actId="1076"/>
          <ac:spMkLst>
            <pc:docMk/>
            <pc:sldMk cId="632125034" sldId="448"/>
            <ac:spMk id="30" creationId="{CAABC471-C98C-19A4-B0D4-2180F3A5C683}"/>
          </ac:spMkLst>
        </pc:spChg>
        <pc:spChg chg="del">
          <ac:chgData name="Hirokazu Maesaka" userId="12335231067_tp_box_2" providerId="OAuth2" clId="{F9A4EB66-281B-5DAE-8E4F-5B676FE0FA92}" dt="2026-10-04T08:45:33.292" v="11369" actId="478"/>
          <ac:spMkLst>
            <pc:docMk/>
            <pc:sldMk cId="632125034" sldId="448"/>
            <ac:spMk id="31" creationId="{7D8A5B54-52F6-B0EB-6337-8751508638AE}"/>
          </ac:spMkLst>
        </pc:spChg>
        <pc:spChg chg="del">
          <ac:chgData name="Hirokazu Maesaka" userId="12335231067_tp_box_2" providerId="OAuth2" clId="{F9A4EB66-281B-5DAE-8E4F-5B676FE0FA92}" dt="2026-10-04T08:44:25.752" v="11363" actId="478"/>
          <ac:spMkLst>
            <pc:docMk/>
            <pc:sldMk cId="632125034" sldId="448"/>
            <ac:spMk id="33" creationId="{7199C6F7-69C1-0E22-A1DC-C1B794FF897C}"/>
          </ac:spMkLst>
        </pc:spChg>
        <pc:spChg chg="del mod">
          <ac:chgData name="Hirokazu Maesaka" userId="12335231067_tp_box_2" providerId="OAuth2" clId="{F9A4EB66-281B-5DAE-8E4F-5B676FE0FA92}" dt="2026-10-04T08:44:25.752" v="11363" actId="478"/>
          <ac:spMkLst>
            <pc:docMk/>
            <pc:sldMk cId="632125034" sldId="448"/>
            <ac:spMk id="34" creationId="{9F149B51-AC82-831E-6A4B-106522E102CC}"/>
          </ac:spMkLst>
        </pc:spChg>
        <pc:spChg chg="del mod">
          <ac:chgData name="Hirokazu Maesaka" userId="12335231067_tp_box_2" providerId="OAuth2" clId="{F9A4EB66-281B-5DAE-8E4F-5B676FE0FA92}" dt="2026-10-04T08:44:22.641" v="11362" actId="478"/>
          <ac:spMkLst>
            <pc:docMk/>
            <pc:sldMk cId="632125034" sldId="448"/>
            <ac:spMk id="35" creationId="{09B5E99E-ED10-379A-A2AE-430B305C01A9}"/>
          </ac:spMkLst>
        </pc:spChg>
        <pc:spChg chg="del mod">
          <ac:chgData name="Hirokazu Maesaka" userId="12335231067_tp_box_2" providerId="OAuth2" clId="{F9A4EB66-281B-5DAE-8E4F-5B676FE0FA92}" dt="2026-10-04T08:44:25.752" v="11363" actId="478"/>
          <ac:spMkLst>
            <pc:docMk/>
            <pc:sldMk cId="632125034" sldId="448"/>
            <ac:spMk id="36" creationId="{D0EDCF1E-414B-7A4F-46CF-3DB2A5DF4CA3}"/>
          </ac:spMkLst>
        </pc:spChg>
        <pc:spChg chg="mod">
          <ac:chgData name="Hirokazu Maesaka" userId="12335231067_tp_box_2" providerId="OAuth2" clId="{F9A4EB66-281B-5DAE-8E4F-5B676FE0FA92}" dt="2026-10-04T08:45:21.955" v="11368" actId="165"/>
          <ac:spMkLst>
            <pc:docMk/>
            <pc:sldMk cId="632125034" sldId="448"/>
            <ac:spMk id="37" creationId="{08AE6935-4319-4E21-9BE8-49BED2C6E76F}"/>
          </ac:spMkLst>
        </pc:spChg>
        <pc:spChg chg="mod">
          <ac:chgData name="Hirokazu Maesaka" userId="12335231067_tp_box_2" providerId="OAuth2" clId="{F9A4EB66-281B-5DAE-8E4F-5B676FE0FA92}" dt="2026-10-04T08:45:21.955" v="11368" actId="165"/>
          <ac:spMkLst>
            <pc:docMk/>
            <pc:sldMk cId="632125034" sldId="448"/>
            <ac:spMk id="39" creationId="{865532B4-6AA5-5877-23DE-4DA8122975C7}"/>
          </ac:spMkLst>
        </pc:spChg>
        <pc:spChg chg="add mod">
          <ac:chgData name="Hirokazu Maesaka" userId="12335231067_tp_box_2" providerId="OAuth2" clId="{F9A4EB66-281B-5DAE-8E4F-5B676FE0FA92}" dt="2026-10-04T08:44:38.538" v="11365" actId="164"/>
          <ac:spMkLst>
            <pc:docMk/>
            <pc:sldMk cId="632125034" sldId="448"/>
            <ac:spMk id="41" creationId="{25CF318E-9F89-9AF0-72EA-BC8B604952EF}"/>
          </ac:spMkLst>
        </pc:spChg>
        <pc:spChg chg="add mod">
          <ac:chgData name="Hirokazu Maesaka" userId="12335231067_tp_box_2" providerId="OAuth2" clId="{F9A4EB66-281B-5DAE-8E4F-5B676FE0FA92}" dt="2026-10-04T08:44:38.538" v="11365" actId="164"/>
          <ac:spMkLst>
            <pc:docMk/>
            <pc:sldMk cId="632125034" sldId="448"/>
            <ac:spMk id="42" creationId="{A24D65C5-313C-D503-FB43-BAB33BCEA267}"/>
          </ac:spMkLst>
        </pc:spChg>
        <pc:spChg chg="add mod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44" creationId="{3101C40C-BDDF-8558-3B03-3E6CE0BAD23B}"/>
          </ac:spMkLst>
        </pc:spChg>
        <pc:spChg chg="add mod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45" creationId="{41D4F9B9-CFDB-A958-5AEC-A9B0B9ACE128}"/>
          </ac:spMkLst>
        </pc:spChg>
        <pc:spChg chg="add mod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46" creationId="{BBA20237-DB39-51A9-1352-B692F94DD613}"/>
          </ac:spMkLst>
        </pc:spChg>
        <pc:spChg chg="add mod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47" creationId="{A4FC1CA0-CB4F-E783-7ED0-3BDF0B40644C}"/>
          </ac:spMkLst>
        </pc:spChg>
        <pc:spChg chg="add mod">
          <ac:chgData name="Hirokazu Maesaka" userId="12335231067_tp_box_2" providerId="OAuth2" clId="{F9A4EB66-281B-5DAE-8E4F-5B676FE0FA92}" dt="2026-10-04T08:51:23.689" v="11510" actId="164"/>
          <ac:spMkLst>
            <pc:docMk/>
            <pc:sldMk cId="632125034" sldId="448"/>
            <ac:spMk id="48" creationId="{03083EEF-D2EF-B00E-2021-4723D2F07712}"/>
          </ac:spMkLst>
        </pc:spChg>
        <pc:grpChg chg="mod">
          <ac:chgData name="Hirokazu Maesaka" userId="12335231067_tp_box_2" providerId="OAuth2" clId="{F9A4EB66-281B-5DAE-8E4F-5B676FE0FA92}" dt="2026-10-04T08:44:20.044" v="11361" actId="1076"/>
          <ac:grpSpMkLst>
            <pc:docMk/>
            <pc:sldMk cId="632125034" sldId="448"/>
            <ac:grpSpMk id="10" creationId="{DD948917-9EC9-8E96-C912-20D17F1932EB}"/>
          </ac:grpSpMkLst>
        </pc:grpChg>
        <pc:grpChg chg="mod">
          <ac:chgData name="Hirokazu Maesaka" userId="12335231067_tp_box_2" providerId="OAuth2" clId="{F9A4EB66-281B-5DAE-8E4F-5B676FE0FA92}" dt="2026-10-04T08:51:23.689" v="11510" actId="164"/>
          <ac:grpSpMkLst>
            <pc:docMk/>
            <pc:sldMk cId="632125034" sldId="448"/>
            <ac:grpSpMk id="12" creationId="{521FCADB-BB25-7D08-D359-FD8ECBD92431}"/>
          </ac:grpSpMkLst>
        </pc:grpChg>
        <pc:grpChg chg="mod">
          <ac:chgData name="Hirokazu Maesaka" userId="12335231067_tp_box_2" providerId="OAuth2" clId="{F9A4EB66-281B-5DAE-8E4F-5B676FE0FA92}" dt="2026-10-04T08:48:23.328" v="11447" actId="1076"/>
          <ac:grpSpMkLst>
            <pc:docMk/>
            <pc:sldMk cId="632125034" sldId="448"/>
            <ac:grpSpMk id="13" creationId="{E9FAF055-16C8-A8FD-817A-FF2E1910BF9C}"/>
          </ac:grpSpMkLst>
        </pc:grpChg>
        <pc:grpChg chg="del">
          <ac:chgData name="Hirokazu Maesaka" userId="12335231067_tp_box_2" providerId="OAuth2" clId="{F9A4EB66-281B-5DAE-8E4F-5B676FE0FA92}" dt="2026-10-04T08:44:25.752" v="11363" actId="478"/>
          <ac:grpSpMkLst>
            <pc:docMk/>
            <pc:sldMk cId="632125034" sldId="448"/>
            <ac:grpSpMk id="14" creationId="{71A4232C-6B80-1976-504F-D400CD4A1EEE}"/>
          </ac:grpSpMkLst>
        </pc:grpChg>
        <pc:grpChg chg="mod">
          <ac:chgData name="Hirokazu Maesaka" userId="12335231067_tp_box_2" providerId="OAuth2" clId="{F9A4EB66-281B-5DAE-8E4F-5B676FE0FA92}" dt="2026-10-04T08:48:23.328" v="11447" actId="1076"/>
          <ac:grpSpMkLst>
            <pc:docMk/>
            <pc:sldMk cId="632125034" sldId="448"/>
            <ac:grpSpMk id="15" creationId="{81785A69-DBF6-A28E-8B0E-53237E55071C}"/>
          </ac:grpSpMkLst>
        </pc:grpChg>
        <pc:grpChg chg="add del mod">
          <ac:chgData name="Hirokazu Maesaka" userId="12335231067_tp_box_2" providerId="OAuth2" clId="{F9A4EB66-281B-5DAE-8E4F-5B676FE0FA92}" dt="2026-10-04T08:48:23.328" v="11447" actId="1076"/>
          <ac:grpSpMkLst>
            <pc:docMk/>
            <pc:sldMk cId="632125034" sldId="448"/>
            <ac:grpSpMk id="16" creationId="{B1DD810B-C5BF-346E-0BBA-86162C71FCFF}"/>
          </ac:grpSpMkLst>
        </pc:grpChg>
        <pc:grpChg chg="del">
          <ac:chgData name="Hirokazu Maesaka" userId="12335231067_tp_box_2" providerId="OAuth2" clId="{F9A4EB66-281B-5DAE-8E4F-5B676FE0FA92}" dt="2026-10-04T08:44:22.641" v="11362" actId="478"/>
          <ac:grpSpMkLst>
            <pc:docMk/>
            <pc:sldMk cId="632125034" sldId="448"/>
            <ac:grpSpMk id="32" creationId="{CBA5C8F5-A65C-5F6D-C037-9EA8E435BB03}"/>
          </ac:grpSpMkLst>
        </pc:grpChg>
        <pc:grpChg chg="add mod">
          <ac:chgData name="Hirokazu Maesaka" userId="12335231067_tp_box_2" providerId="OAuth2" clId="{F9A4EB66-281B-5DAE-8E4F-5B676FE0FA92}" dt="2026-10-04T08:51:23.689" v="11510" actId="164"/>
          <ac:grpSpMkLst>
            <pc:docMk/>
            <pc:sldMk cId="632125034" sldId="448"/>
            <ac:grpSpMk id="43" creationId="{5E326DA9-284B-228E-E44C-21C03A93149D}"/>
          </ac:grpSpMkLst>
        </pc:grpChg>
        <pc:grpChg chg="add mod">
          <ac:chgData name="Hirokazu Maesaka" userId="12335231067_tp_box_2" providerId="OAuth2" clId="{F9A4EB66-281B-5DAE-8E4F-5B676FE0FA92}" dt="2026-10-04T08:51:33.587" v="11519" actId="1035"/>
          <ac:grpSpMkLst>
            <pc:docMk/>
            <pc:sldMk cId="632125034" sldId="448"/>
            <ac:grpSpMk id="49" creationId="{5FED8991-8E41-1BA5-EF2A-42B005ACE3D2}"/>
          </ac:grpSpMkLst>
        </pc:grpChg>
      </pc:sldChg>
      <pc:sldChg chg="addSp delSp modSp new mod">
        <pc:chgData name="Hirokazu Maesaka" userId="12335231067_tp_box_2" providerId="OAuth2" clId="{F9A4EB66-281B-5DAE-8E4F-5B676FE0FA92}" dt="2026-10-04T11:32:25.174" v="12787" actId="14100"/>
        <pc:sldMkLst>
          <pc:docMk/>
          <pc:sldMk cId="2814980634" sldId="449"/>
        </pc:sldMkLst>
        <pc:spChg chg="mod">
          <ac:chgData name="Hirokazu Maesaka" userId="12335231067_tp_box_2" providerId="OAuth2" clId="{F9A4EB66-281B-5DAE-8E4F-5B676FE0FA92}" dt="2026-10-04T09:42:55.997" v="11831" actId="14100"/>
          <ac:spMkLst>
            <pc:docMk/>
            <pc:sldMk cId="2814980634" sldId="449"/>
            <ac:spMk id="2" creationId="{14231750-2865-052B-C10A-19338C1E8B5B}"/>
          </ac:spMkLst>
        </pc:spChg>
        <pc:spChg chg="mod">
          <ac:chgData name="Hirokazu Maesaka" userId="12335231067_tp_box_2" providerId="OAuth2" clId="{F9A4EB66-281B-5DAE-8E4F-5B676FE0FA92}" dt="2026-10-04T11:31:29.182" v="12783"/>
          <ac:spMkLst>
            <pc:docMk/>
            <pc:sldMk cId="2814980634" sldId="449"/>
            <ac:spMk id="3" creationId="{9995B371-1816-6D4E-B8CF-542FA4BEFA28}"/>
          </ac:spMkLst>
        </pc:spChg>
        <pc:spChg chg="add del mod">
          <ac:chgData name="Hirokazu Maesaka" userId="12335231067_tp_box_2" providerId="OAuth2" clId="{F9A4EB66-281B-5DAE-8E4F-5B676FE0FA92}" dt="2026-10-04T09:39:56.546" v="11792" actId="478"/>
          <ac:spMkLst>
            <pc:docMk/>
            <pc:sldMk cId="2814980634" sldId="449"/>
            <ac:spMk id="7" creationId="{EDBBA669-B56D-8406-3B9F-E6D09001A65A}"/>
          </ac:spMkLst>
        </pc:spChg>
        <pc:spChg chg="add mod">
          <ac:chgData name="Hirokazu Maesaka" userId="12335231067_tp_box_2" providerId="OAuth2" clId="{F9A4EB66-281B-5DAE-8E4F-5B676FE0FA92}" dt="2026-10-04T09:46:17.655" v="11875" actId="1036"/>
          <ac:spMkLst>
            <pc:docMk/>
            <pc:sldMk cId="2814980634" sldId="449"/>
            <ac:spMk id="8" creationId="{E0B62EC6-96E8-6F27-E70D-D02C8C0668DA}"/>
          </ac:spMkLst>
        </pc:spChg>
        <pc:spChg chg="add mod">
          <ac:chgData name="Hirokazu Maesaka" userId="12335231067_tp_box_2" providerId="OAuth2" clId="{F9A4EB66-281B-5DAE-8E4F-5B676FE0FA92}" dt="2026-10-04T09:29:30.673" v="11574" actId="14100"/>
          <ac:spMkLst>
            <pc:docMk/>
            <pc:sldMk cId="2814980634" sldId="449"/>
            <ac:spMk id="9" creationId="{F6266DCD-C56C-1932-2DD4-9ACD4E389788}"/>
          </ac:spMkLst>
        </pc:spChg>
        <pc:spChg chg="add mod">
          <ac:chgData name="Hirokazu Maesaka" userId="12335231067_tp_box_2" providerId="OAuth2" clId="{F9A4EB66-281B-5DAE-8E4F-5B676FE0FA92}" dt="2026-10-04T09:29:34.264" v="11575" actId="1076"/>
          <ac:spMkLst>
            <pc:docMk/>
            <pc:sldMk cId="2814980634" sldId="449"/>
            <ac:spMk id="10" creationId="{3421EA1B-6AD7-B84A-C1D2-9F0ED4028BEC}"/>
          </ac:spMkLst>
        </pc:spChg>
        <pc:spChg chg="add mod">
          <ac:chgData name="Hirokazu Maesaka" userId="12335231067_tp_box_2" providerId="OAuth2" clId="{F9A4EB66-281B-5DAE-8E4F-5B676FE0FA92}" dt="2026-10-04T09:31:11.691" v="11606" actId="164"/>
          <ac:spMkLst>
            <pc:docMk/>
            <pc:sldMk cId="2814980634" sldId="449"/>
            <ac:spMk id="12" creationId="{D5077486-B90D-266E-E985-2035A7197861}"/>
          </ac:spMkLst>
        </pc:spChg>
        <pc:spChg chg="add mod">
          <ac:chgData name="Hirokazu Maesaka" userId="12335231067_tp_box_2" providerId="OAuth2" clId="{F9A4EB66-281B-5DAE-8E4F-5B676FE0FA92}" dt="2026-10-04T11:32:15.960" v="12785" actId="14100"/>
          <ac:spMkLst>
            <pc:docMk/>
            <pc:sldMk cId="2814980634" sldId="449"/>
            <ac:spMk id="13" creationId="{301DB1D2-9ABE-761F-673D-834BEE575036}"/>
          </ac:spMkLst>
        </pc:spChg>
        <pc:spChg chg="add mod">
          <ac:chgData name="Hirokazu Maesaka" userId="12335231067_tp_box_2" providerId="OAuth2" clId="{F9A4EB66-281B-5DAE-8E4F-5B676FE0FA92}" dt="2026-10-04T09:31:11.691" v="11606" actId="164"/>
          <ac:spMkLst>
            <pc:docMk/>
            <pc:sldMk cId="2814980634" sldId="449"/>
            <ac:spMk id="14" creationId="{FA9AE9C4-74AF-0635-0488-6E8BACB88D68}"/>
          </ac:spMkLst>
        </pc:spChg>
        <pc:spChg chg="add mod">
          <ac:chgData name="Hirokazu Maesaka" userId="12335231067_tp_box_2" providerId="OAuth2" clId="{F9A4EB66-281B-5DAE-8E4F-5B676FE0FA92}" dt="2026-10-04T09:31:11.691" v="11606" actId="164"/>
          <ac:spMkLst>
            <pc:docMk/>
            <pc:sldMk cId="2814980634" sldId="449"/>
            <ac:spMk id="15" creationId="{D3A74BBD-1554-701E-6FBD-61F4AC8E156C}"/>
          </ac:spMkLst>
        </pc:spChg>
        <pc:spChg chg="add mod">
          <ac:chgData name="Hirokazu Maesaka" userId="12335231067_tp_box_2" providerId="OAuth2" clId="{F9A4EB66-281B-5DAE-8E4F-5B676FE0FA92}" dt="2026-10-04T09:31:11.691" v="11606" actId="164"/>
          <ac:spMkLst>
            <pc:docMk/>
            <pc:sldMk cId="2814980634" sldId="449"/>
            <ac:spMk id="16" creationId="{C70AA250-B53C-A06D-D856-49CF49596436}"/>
          </ac:spMkLst>
        </pc:spChg>
        <pc:spChg chg="add mod">
          <ac:chgData name="Hirokazu Maesaka" userId="12335231067_tp_box_2" providerId="OAuth2" clId="{F9A4EB66-281B-5DAE-8E4F-5B676FE0FA92}" dt="2026-10-04T09:31:11.691" v="11606" actId="164"/>
          <ac:spMkLst>
            <pc:docMk/>
            <pc:sldMk cId="2814980634" sldId="449"/>
            <ac:spMk id="17" creationId="{FB7A1CD5-AA4D-3FB9-9110-3AC7CA1C6446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19" creationId="{59AA27AE-2B0A-8ACB-83D4-019A6C508003}"/>
          </ac:spMkLst>
        </pc:spChg>
        <pc:spChg chg="add mod">
          <ac:chgData name="Hirokazu Maesaka" userId="12335231067_tp_box_2" providerId="OAuth2" clId="{F9A4EB66-281B-5DAE-8E4F-5B676FE0FA92}" dt="2026-10-04T09:43:49.188" v="11839" actId="1076"/>
          <ac:spMkLst>
            <pc:docMk/>
            <pc:sldMk cId="2814980634" sldId="449"/>
            <ac:spMk id="20" creationId="{3B52367C-F770-D400-8DB5-AA75236B4059}"/>
          </ac:spMkLst>
        </pc:spChg>
        <pc:spChg chg="add mod">
          <ac:chgData name="Hirokazu Maesaka" userId="12335231067_tp_box_2" providerId="OAuth2" clId="{F9A4EB66-281B-5DAE-8E4F-5B676FE0FA92}" dt="2026-10-04T09:35:19.549" v="11682" actId="164"/>
          <ac:spMkLst>
            <pc:docMk/>
            <pc:sldMk cId="2814980634" sldId="449"/>
            <ac:spMk id="21" creationId="{AB32F213-8A52-F383-3FFD-8C649EE3BD39}"/>
          </ac:spMkLst>
        </pc:spChg>
        <pc:spChg chg="add mod">
          <ac:chgData name="Hirokazu Maesaka" userId="12335231067_tp_box_2" providerId="OAuth2" clId="{F9A4EB66-281B-5DAE-8E4F-5B676FE0FA92}" dt="2026-10-04T09:35:19.549" v="11682" actId="164"/>
          <ac:spMkLst>
            <pc:docMk/>
            <pc:sldMk cId="2814980634" sldId="449"/>
            <ac:spMk id="22" creationId="{3D5BD12B-CE7D-389B-184B-8EA39F71B6A4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24" creationId="{C12F528F-A4AB-78D3-9EEA-50663BE71529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25" creationId="{DB364F9B-A957-9738-FCBE-2D3CC1D4E288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26" creationId="{90564581-7ED0-1FD7-B33D-7B2F43BBF722}"/>
          </ac:spMkLst>
        </pc:spChg>
        <pc:spChg chg="add mod">
          <ac:chgData name="Hirokazu Maesaka" userId="12335231067_tp_box_2" providerId="OAuth2" clId="{F9A4EB66-281B-5DAE-8E4F-5B676FE0FA92}" dt="2026-10-04T09:37:03.593" v="11739" actId="164"/>
          <ac:spMkLst>
            <pc:docMk/>
            <pc:sldMk cId="2814980634" sldId="449"/>
            <ac:spMk id="27" creationId="{2CF52CA3-5DDB-1C91-954B-D397D4612A39}"/>
          </ac:spMkLst>
        </pc:spChg>
        <pc:spChg chg="add mod">
          <ac:chgData name="Hirokazu Maesaka" userId="12335231067_tp_box_2" providerId="OAuth2" clId="{F9A4EB66-281B-5DAE-8E4F-5B676FE0FA92}" dt="2026-10-04T11:32:25.174" v="12787" actId="14100"/>
          <ac:spMkLst>
            <pc:docMk/>
            <pc:sldMk cId="2814980634" sldId="449"/>
            <ac:spMk id="28" creationId="{EE10A787-0AC9-F027-220A-203ADFF09AFF}"/>
          </ac:spMkLst>
        </pc:spChg>
        <pc:spChg chg="add mod">
          <ac:chgData name="Hirokazu Maesaka" userId="12335231067_tp_box_2" providerId="OAuth2" clId="{F9A4EB66-281B-5DAE-8E4F-5B676FE0FA92}" dt="2026-10-04T09:37:17.190" v="11742" actId="164"/>
          <ac:spMkLst>
            <pc:docMk/>
            <pc:sldMk cId="2814980634" sldId="449"/>
            <ac:spMk id="30" creationId="{A9583C2F-5EDC-A66E-A536-F9FC5BF74B73}"/>
          </ac:spMkLst>
        </pc:spChg>
        <pc:spChg chg="add mod">
          <ac:chgData name="Hirokazu Maesaka" userId="12335231067_tp_box_2" providerId="OAuth2" clId="{F9A4EB66-281B-5DAE-8E4F-5B676FE0FA92}" dt="2026-10-04T09:37:17.190" v="11742" actId="164"/>
          <ac:spMkLst>
            <pc:docMk/>
            <pc:sldMk cId="2814980634" sldId="449"/>
            <ac:spMk id="31" creationId="{454CEFE8-1FEE-E8C6-97FF-FDECDD5559FF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33" creationId="{D0FE3132-3067-4C28-B8DF-0886FE4B1576}"/>
          </ac:spMkLst>
        </pc:spChg>
        <pc:spChg chg="add mod">
          <ac:chgData name="Hirokazu Maesaka" userId="12335231067_tp_box_2" providerId="OAuth2" clId="{F9A4EB66-281B-5DAE-8E4F-5B676FE0FA92}" dt="2026-10-04T09:41:48.881" v="11815" actId="164"/>
          <ac:spMkLst>
            <pc:docMk/>
            <pc:sldMk cId="2814980634" sldId="449"/>
            <ac:spMk id="34" creationId="{11E33BDC-5852-BF39-3021-67FA40969BBD}"/>
          </ac:spMkLst>
        </pc:spChg>
        <pc:spChg chg="add del">
          <ac:chgData name="Hirokazu Maesaka" userId="12335231067_tp_box_2" providerId="OAuth2" clId="{F9A4EB66-281B-5DAE-8E4F-5B676FE0FA92}" dt="2026-10-04T09:44:05.623" v="11841" actId="11529"/>
          <ac:spMkLst>
            <pc:docMk/>
            <pc:sldMk cId="2814980634" sldId="449"/>
            <ac:spMk id="82" creationId="{EB72AEAC-F20C-1773-C307-6F06F7BA0B1B}"/>
          </ac:spMkLst>
        </pc:spChg>
        <pc:spChg chg="add mod">
          <ac:chgData name="Hirokazu Maesaka" userId="12335231067_tp_box_2" providerId="OAuth2" clId="{F9A4EB66-281B-5DAE-8E4F-5B676FE0FA92}" dt="2026-10-04T09:46:26.542" v="11876" actId="14100"/>
          <ac:spMkLst>
            <pc:docMk/>
            <pc:sldMk cId="2814980634" sldId="449"/>
            <ac:spMk id="83" creationId="{B8FAE39C-497E-7C5A-230B-DF7CC11F0B69}"/>
          </ac:spMkLst>
        </pc:spChg>
        <pc:spChg chg="add mod">
          <ac:chgData name="Hirokazu Maesaka" userId="12335231067_tp_box_2" providerId="OAuth2" clId="{F9A4EB66-281B-5DAE-8E4F-5B676FE0FA92}" dt="2026-10-04T09:45:33.896" v="11872" actId="164"/>
          <ac:spMkLst>
            <pc:docMk/>
            <pc:sldMk cId="2814980634" sldId="449"/>
            <ac:spMk id="85" creationId="{56E2F298-2041-D06F-EA7C-E1DF7BBCE8BE}"/>
          </ac:spMkLst>
        </pc:spChg>
        <pc:grpChg chg="add mod">
          <ac:chgData name="Hirokazu Maesaka" userId="12335231067_tp_box_2" providerId="OAuth2" clId="{F9A4EB66-281B-5DAE-8E4F-5B676FE0FA92}" dt="2026-10-04T09:31:11.691" v="11606" actId="164"/>
          <ac:grpSpMkLst>
            <pc:docMk/>
            <pc:sldMk cId="2814980634" sldId="449"/>
            <ac:grpSpMk id="11" creationId="{D9F7C88C-553A-1ADF-03F1-F8AA855C1AC2}"/>
          </ac:grpSpMkLst>
        </pc:grpChg>
        <pc:grpChg chg="add mod">
          <ac:chgData name="Hirokazu Maesaka" userId="12335231067_tp_box_2" providerId="OAuth2" clId="{F9A4EB66-281B-5DAE-8E4F-5B676FE0FA92}" dt="2026-10-04T09:44:37.584" v="11846" actId="164"/>
          <ac:grpSpMkLst>
            <pc:docMk/>
            <pc:sldMk cId="2814980634" sldId="449"/>
            <ac:grpSpMk id="18" creationId="{D3A11AC5-3349-7C37-FE54-2D119552946E}"/>
          </ac:grpSpMkLst>
        </pc:grpChg>
        <pc:grpChg chg="add mod">
          <ac:chgData name="Hirokazu Maesaka" userId="12335231067_tp_box_2" providerId="OAuth2" clId="{F9A4EB66-281B-5DAE-8E4F-5B676FE0FA92}" dt="2026-10-04T09:41:48.881" v="11815" actId="164"/>
          <ac:grpSpMkLst>
            <pc:docMk/>
            <pc:sldMk cId="2814980634" sldId="449"/>
            <ac:grpSpMk id="23" creationId="{1A37C7D9-2B96-4ED4-999F-2F6F78E42D16}"/>
          </ac:grpSpMkLst>
        </pc:grpChg>
        <pc:grpChg chg="add mod">
          <ac:chgData name="Hirokazu Maesaka" userId="12335231067_tp_box_2" providerId="OAuth2" clId="{F9A4EB66-281B-5DAE-8E4F-5B676FE0FA92}" dt="2026-10-04T09:41:48.881" v="11815" actId="164"/>
          <ac:grpSpMkLst>
            <pc:docMk/>
            <pc:sldMk cId="2814980634" sldId="449"/>
            <ac:grpSpMk id="29" creationId="{E3518BA7-5E03-08F0-E045-BC5865DFC3D3}"/>
          </ac:grpSpMkLst>
        </pc:grpChg>
        <pc:grpChg chg="add mod">
          <ac:chgData name="Hirokazu Maesaka" userId="12335231067_tp_box_2" providerId="OAuth2" clId="{F9A4EB66-281B-5DAE-8E4F-5B676FE0FA92}" dt="2026-10-04T09:39:46.970" v="11790" actId="1076"/>
          <ac:grpSpMkLst>
            <pc:docMk/>
            <pc:sldMk cId="2814980634" sldId="449"/>
            <ac:grpSpMk id="32" creationId="{B8BA658A-761E-6916-F2D6-4435A27BDAA5}"/>
          </ac:grpSpMkLst>
        </pc:grpChg>
        <pc:grpChg chg="add mod">
          <ac:chgData name="Hirokazu Maesaka" userId="12335231067_tp_box_2" providerId="OAuth2" clId="{F9A4EB66-281B-5DAE-8E4F-5B676FE0FA92}" dt="2026-10-04T09:45:33.896" v="11872" actId="164"/>
          <ac:grpSpMkLst>
            <pc:docMk/>
            <pc:sldMk cId="2814980634" sldId="449"/>
            <ac:grpSpMk id="81" creationId="{8703717D-51FB-5E8F-D18A-7A00CC206C99}"/>
          </ac:grpSpMkLst>
        </pc:grpChg>
        <pc:grpChg chg="add mod">
          <ac:chgData name="Hirokazu Maesaka" userId="12335231067_tp_box_2" providerId="OAuth2" clId="{F9A4EB66-281B-5DAE-8E4F-5B676FE0FA92}" dt="2026-10-04T09:45:17.764" v="11866" actId="1036"/>
          <ac:grpSpMkLst>
            <pc:docMk/>
            <pc:sldMk cId="2814980634" sldId="449"/>
            <ac:grpSpMk id="84" creationId="{7035C71D-09C6-A269-435A-D6E4F55B2920}"/>
          </ac:grpSpMkLst>
        </pc:grpChg>
        <pc:grpChg chg="add mod">
          <ac:chgData name="Hirokazu Maesaka" userId="12335231067_tp_box_2" providerId="OAuth2" clId="{F9A4EB66-281B-5DAE-8E4F-5B676FE0FA92}" dt="2026-10-04T11:09:18.984" v="12224" actId="1076"/>
          <ac:grpSpMkLst>
            <pc:docMk/>
            <pc:sldMk cId="2814980634" sldId="449"/>
            <ac:grpSpMk id="86" creationId="{12451C34-BF49-85CC-260C-386D4389F33A}"/>
          </ac:grpSpMkLst>
        </pc:grpChg>
        <pc:cxnChg chg="add mod">
          <ac:chgData name="Hirokazu Maesaka" userId="12335231067_tp_box_2" providerId="OAuth2" clId="{F9A4EB66-281B-5DAE-8E4F-5B676FE0FA92}" dt="2026-10-04T09:38:47.954" v="11768" actId="13822"/>
          <ac:cxnSpMkLst>
            <pc:docMk/>
            <pc:sldMk cId="2814980634" sldId="449"/>
            <ac:cxnSpMk id="36" creationId="{36682D79-F66E-4996-3C5B-D76095D80B50}"/>
          </ac:cxnSpMkLst>
        </pc:cxnChg>
        <pc:cxnChg chg="add mod">
          <ac:chgData name="Hirokazu Maesaka" userId="12335231067_tp_box_2" providerId="OAuth2" clId="{F9A4EB66-281B-5DAE-8E4F-5B676FE0FA92}" dt="2026-10-04T09:38:54.577" v="11771" actId="14100"/>
          <ac:cxnSpMkLst>
            <pc:docMk/>
            <pc:sldMk cId="2814980634" sldId="449"/>
            <ac:cxnSpMk id="37" creationId="{978DA9D2-9851-7D6F-CFB5-867925D027A6}"/>
          </ac:cxnSpMkLst>
        </pc:cxnChg>
        <pc:cxnChg chg="add mod">
          <ac:chgData name="Hirokazu Maesaka" userId="12335231067_tp_box_2" providerId="OAuth2" clId="{F9A4EB66-281B-5DAE-8E4F-5B676FE0FA92}" dt="2026-10-04T09:39:01.391" v="11774" actId="14100"/>
          <ac:cxnSpMkLst>
            <pc:docMk/>
            <pc:sldMk cId="2814980634" sldId="449"/>
            <ac:cxnSpMk id="40" creationId="{DCD943A2-A692-ED37-D64A-9C10414DB022}"/>
          </ac:cxnSpMkLst>
        </pc:cxnChg>
        <pc:cxnChg chg="add mod">
          <ac:chgData name="Hirokazu Maesaka" userId="12335231067_tp_box_2" providerId="OAuth2" clId="{F9A4EB66-281B-5DAE-8E4F-5B676FE0FA92}" dt="2026-10-04T09:39:08.384" v="11777" actId="14100"/>
          <ac:cxnSpMkLst>
            <pc:docMk/>
            <pc:sldMk cId="2814980634" sldId="449"/>
            <ac:cxnSpMk id="43" creationId="{C9457273-793A-D9A3-8231-225FB3B4FCEB}"/>
          </ac:cxnSpMkLst>
        </pc:cxnChg>
        <pc:cxnChg chg="add mod">
          <ac:chgData name="Hirokazu Maesaka" userId="12335231067_tp_box_2" providerId="OAuth2" clId="{F9A4EB66-281B-5DAE-8E4F-5B676FE0FA92}" dt="2026-10-04T09:41:29.032" v="11811" actId="14100"/>
          <ac:cxnSpMkLst>
            <pc:docMk/>
            <pc:sldMk cId="2814980634" sldId="449"/>
            <ac:cxnSpMk id="46" creationId="{08065F20-DA75-DCB5-4089-4C56D7E194A3}"/>
          </ac:cxnSpMkLst>
        </pc:cxnChg>
        <pc:cxnChg chg="add mod">
          <ac:chgData name="Hirokazu Maesaka" userId="12335231067_tp_box_2" providerId="OAuth2" clId="{F9A4EB66-281B-5DAE-8E4F-5B676FE0FA92}" dt="2026-10-04T09:41:09.437" v="11807" actId="14100"/>
          <ac:cxnSpMkLst>
            <pc:docMk/>
            <pc:sldMk cId="2814980634" sldId="449"/>
            <ac:cxnSpMk id="49" creationId="{74D21A98-B95D-1DD6-D01E-E9C6469852B7}"/>
          </ac:cxnSpMkLst>
        </pc:cxnChg>
        <pc:cxnChg chg="add mod">
          <ac:chgData name="Hirokazu Maesaka" userId="12335231067_tp_box_2" providerId="OAuth2" clId="{F9A4EB66-281B-5DAE-8E4F-5B676FE0FA92}" dt="2026-10-04T09:40:34.983" v="11800" actId="14100"/>
          <ac:cxnSpMkLst>
            <pc:docMk/>
            <pc:sldMk cId="2814980634" sldId="449"/>
            <ac:cxnSpMk id="52" creationId="{4A971FAF-CE90-1886-CA47-E0AD8CA98BF4}"/>
          </ac:cxnSpMkLst>
        </pc:cxnChg>
        <pc:cxnChg chg="add mod">
          <ac:chgData name="Hirokazu Maesaka" userId="12335231067_tp_box_2" providerId="OAuth2" clId="{F9A4EB66-281B-5DAE-8E4F-5B676FE0FA92}" dt="2026-10-04T09:40:44.319" v="11801" actId="14100"/>
          <ac:cxnSpMkLst>
            <pc:docMk/>
            <pc:sldMk cId="2814980634" sldId="449"/>
            <ac:cxnSpMk id="55" creationId="{18FE4E38-E4EC-B645-0231-CB06873C94A2}"/>
          </ac:cxnSpMkLst>
        </pc:cxnChg>
        <pc:cxnChg chg="add mod">
          <ac:chgData name="Hirokazu Maesaka" userId="12335231067_tp_box_2" providerId="OAuth2" clId="{F9A4EB66-281B-5DAE-8E4F-5B676FE0FA92}" dt="2026-10-04T09:40:47.628" v="11802" actId="14100"/>
          <ac:cxnSpMkLst>
            <pc:docMk/>
            <pc:sldMk cId="2814980634" sldId="449"/>
            <ac:cxnSpMk id="62" creationId="{52E78D8A-EF83-EAFC-5859-9182BAB5A0C5}"/>
          </ac:cxnSpMkLst>
        </pc:cxnChg>
        <pc:cxnChg chg="add mod">
          <ac:chgData name="Hirokazu Maesaka" userId="12335231067_tp_box_2" providerId="OAuth2" clId="{F9A4EB66-281B-5DAE-8E4F-5B676FE0FA92}" dt="2026-10-04T09:40:59.373" v="11805" actId="14100"/>
          <ac:cxnSpMkLst>
            <pc:docMk/>
            <pc:sldMk cId="2814980634" sldId="449"/>
            <ac:cxnSpMk id="69" creationId="{2A6387F4-49D0-56A1-C8EF-E4669D2173B7}"/>
          </ac:cxnSpMkLst>
        </pc:cxnChg>
        <pc:cxnChg chg="add mod">
          <ac:chgData name="Hirokazu Maesaka" userId="12335231067_tp_box_2" providerId="OAuth2" clId="{F9A4EB66-281B-5DAE-8E4F-5B676FE0FA92}" dt="2026-10-04T09:41:19.049" v="11810" actId="14100"/>
          <ac:cxnSpMkLst>
            <pc:docMk/>
            <pc:sldMk cId="2814980634" sldId="449"/>
            <ac:cxnSpMk id="74" creationId="{E1744278-03AE-A50B-6930-B22ECBE1B23D}"/>
          </ac:cxnSpMkLst>
        </pc:cxnChg>
        <pc:cxnChg chg="add mod">
          <ac:chgData name="Hirokazu Maesaka" userId="12335231067_tp_box_2" providerId="OAuth2" clId="{F9A4EB66-281B-5DAE-8E4F-5B676FE0FA92}" dt="2026-10-04T09:41:37.693" v="11814" actId="14100"/>
          <ac:cxnSpMkLst>
            <pc:docMk/>
            <pc:sldMk cId="2814980634" sldId="449"/>
            <ac:cxnSpMk id="78" creationId="{2E9AFDBA-2DA5-BD2F-0533-656CBB4B4B50}"/>
          </ac:cxnSpMkLst>
        </pc:cxnChg>
      </pc:sldChg>
      <pc:sldChg chg="addSp modSp new del mod">
        <pc:chgData name="Hirokazu Maesaka" userId="12335231067_tp_box_2" providerId="OAuth2" clId="{F9A4EB66-281B-5DAE-8E4F-5B676FE0FA92}" dt="2026-10-04T10:08:21.763" v="12178" actId="2696"/>
        <pc:sldMkLst>
          <pc:docMk/>
          <pc:sldMk cId="3954332271" sldId="450"/>
        </pc:sldMkLst>
      </pc:sldChg>
      <pc:sldChg chg="addSp modSp new del mod">
        <pc:chgData name="Hirokazu Maesaka" userId="12335231067_tp_box_2" providerId="OAuth2" clId="{F9A4EB66-281B-5DAE-8E4F-5B676FE0FA92}" dt="2026-10-04T10:08:21.760" v="12177" actId="2696"/>
        <pc:sldMkLst>
          <pc:docMk/>
          <pc:sldMk cId="930696090" sldId="451"/>
        </pc:sldMkLst>
      </pc:sldChg>
      <pc:sldChg chg="addSp delSp modSp new mod chgLayout">
        <pc:chgData name="Hirokazu Maesaka" userId="12335231067_tp_box_2" providerId="OAuth2" clId="{F9A4EB66-281B-5DAE-8E4F-5B676FE0FA92}" dt="2026-10-04T11:23:24.930" v="12623" actId="1076"/>
        <pc:sldMkLst>
          <pc:docMk/>
          <pc:sldMk cId="507095677" sldId="452"/>
        </pc:sldMkLst>
        <pc:spChg chg="mod or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2" creationId="{9BFFEBAD-719B-77DC-4EA6-D278D464FF47}"/>
          </ac:spMkLst>
        </pc:spChg>
        <pc:spChg chg="mod ord">
          <ac:chgData name="Hirokazu Maesaka" userId="12335231067_tp_box_2" providerId="OAuth2" clId="{F9A4EB66-281B-5DAE-8E4F-5B676FE0FA92}" dt="2026-10-04T11:22:23.492" v="12591" actId="27636"/>
          <ac:spMkLst>
            <pc:docMk/>
            <pc:sldMk cId="507095677" sldId="452"/>
            <ac:spMk id="3" creationId="{D0C52748-E325-C54B-BD90-9EA367D5BDCF}"/>
          </ac:spMkLst>
        </pc:spChg>
        <pc:spChg chg="mod or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4" creationId="{859E71F7-256A-91AF-6187-C3A57A50095F}"/>
          </ac:spMkLst>
        </pc:spChg>
        <pc:spChg chg="mod or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5" creationId="{B9F3261C-6D3D-FD73-D516-2801E9BF5A38}"/>
          </ac:spMkLst>
        </pc:spChg>
        <pc:spChg chg="add del mod">
          <ac:chgData name="Hirokazu Maesaka" userId="12335231067_tp_box_2" providerId="OAuth2" clId="{F9A4EB66-281B-5DAE-8E4F-5B676FE0FA92}" dt="2026-10-04T11:18:02.788" v="12442" actId="478"/>
          <ac:spMkLst>
            <pc:docMk/>
            <pc:sldMk cId="507095677" sldId="452"/>
            <ac:spMk id="7" creationId="{5BDDE1BC-FEFC-6B5A-AB8C-6A8945CE5B0D}"/>
          </ac:spMkLst>
        </pc:spChg>
        <pc:spChg chg="add mod">
          <ac:chgData name="Hirokazu Maesaka" userId="12335231067_tp_box_2" providerId="OAuth2" clId="{F9A4EB66-281B-5DAE-8E4F-5B676FE0FA92}" dt="2026-10-04T11:08:40.987" v="12217" actId="164"/>
          <ac:spMkLst>
            <pc:docMk/>
            <pc:sldMk cId="507095677" sldId="452"/>
            <ac:spMk id="8" creationId="{A9656C69-8801-EE97-989A-35869A00DB09}"/>
          </ac:spMkLst>
        </pc:spChg>
        <pc:spChg chg="add mod">
          <ac:chgData name="Hirokazu Maesaka" userId="12335231067_tp_box_2" providerId="OAuth2" clId="{F9A4EB66-281B-5DAE-8E4F-5B676FE0FA92}" dt="2026-10-04T11:08:40.987" v="12217" actId="164"/>
          <ac:spMkLst>
            <pc:docMk/>
            <pc:sldMk cId="507095677" sldId="452"/>
            <ac:spMk id="9" creationId="{B81093E8-26E1-7EE1-31F8-071A33BFF8B8}"/>
          </ac:spMkLst>
        </pc:spChg>
        <pc:spChg chg="add mod">
          <ac:chgData name="Hirokazu Maesaka" userId="12335231067_tp_box_2" providerId="OAuth2" clId="{F9A4EB66-281B-5DAE-8E4F-5B676FE0FA92}" dt="2026-10-04T11:10:23.584" v="12229" actId="14100"/>
          <ac:spMkLst>
            <pc:docMk/>
            <pc:sldMk cId="507095677" sldId="452"/>
            <ac:spMk id="11" creationId="{FDA9379B-F45A-0059-C44C-2AFEDCC76A28}"/>
          </ac:spMkLst>
        </pc:spChg>
        <pc:spChg chg="add mod">
          <ac:chgData name="Hirokazu Maesaka" userId="12335231067_tp_box_2" providerId="OAuth2" clId="{F9A4EB66-281B-5DAE-8E4F-5B676FE0FA92}" dt="2026-10-04T11:10:26.677" v="12230" actId="1076"/>
          <ac:spMkLst>
            <pc:docMk/>
            <pc:sldMk cId="507095677" sldId="452"/>
            <ac:spMk id="12" creationId="{6B14E3F5-F595-DDE2-E189-67FEC9CB124A}"/>
          </ac:spMkLst>
        </pc:spChg>
        <pc:spChg chg="add mod">
          <ac:chgData name="Hirokazu Maesaka" userId="12335231067_tp_box_2" providerId="OAuth2" clId="{F9A4EB66-281B-5DAE-8E4F-5B676FE0FA92}" dt="2026-10-04T11:18:17.619" v="12443" actId="164"/>
          <ac:spMkLst>
            <pc:docMk/>
            <pc:sldMk cId="507095677" sldId="452"/>
            <ac:spMk id="14" creationId="{DD7FC52C-E07D-4F40-56F0-D4153078F2FE}"/>
          </ac:spMkLst>
        </pc:spChg>
        <pc:spChg chg="add mod">
          <ac:chgData name="Hirokazu Maesaka" userId="12335231067_tp_box_2" providerId="OAuth2" clId="{F9A4EB66-281B-5DAE-8E4F-5B676FE0FA92}" dt="2026-10-04T11:18:17.619" v="12443" actId="164"/>
          <ac:spMkLst>
            <pc:docMk/>
            <pc:sldMk cId="507095677" sldId="452"/>
            <ac:spMk id="15" creationId="{AF71E791-CF0E-06A8-2D43-086BA35F0831}"/>
          </ac:spMkLst>
        </pc:spChg>
        <pc:spChg chg="add mod">
          <ac:chgData name="Hirokazu Maesaka" userId="12335231067_tp_box_2" providerId="OAuth2" clId="{F9A4EB66-281B-5DAE-8E4F-5B676FE0FA92}" dt="2026-10-04T11:18:17.619" v="12443" actId="164"/>
          <ac:spMkLst>
            <pc:docMk/>
            <pc:sldMk cId="507095677" sldId="452"/>
            <ac:spMk id="16" creationId="{EBD0AE4F-D472-CD16-7619-3F383A1390EB}"/>
          </ac:spMkLst>
        </pc:spChg>
        <pc:spChg chg="add mod">
          <ac:chgData name="Hirokazu Maesaka" userId="12335231067_tp_box_2" providerId="OAuth2" clId="{F9A4EB66-281B-5DAE-8E4F-5B676FE0FA92}" dt="2026-10-04T11:18:17.619" v="12443" actId="164"/>
          <ac:spMkLst>
            <pc:docMk/>
            <pc:sldMk cId="507095677" sldId="452"/>
            <ac:spMk id="17" creationId="{BD973CA2-7604-B6D4-C8D9-0C3A588174A5}"/>
          </ac:spMkLst>
        </pc:spChg>
        <pc:spChg chg="add mod">
          <ac:chgData name="Hirokazu Maesaka" userId="12335231067_tp_box_2" providerId="OAuth2" clId="{F9A4EB66-281B-5DAE-8E4F-5B676FE0FA92}" dt="2026-10-04T11:23:11.446" v="12615" actId="1036"/>
          <ac:spMkLst>
            <pc:docMk/>
            <pc:sldMk cId="507095677" sldId="452"/>
            <ac:spMk id="18" creationId="{BCDD481A-22F1-93EE-6DDA-A2860F43368F}"/>
          </ac:spMkLst>
        </pc:spChg>
        <pc:spChg chg="add mod">
          <ac:chgData name="Hirokazu Maesaka" userId="12335231067_tp_box_2" providerId="OAuth2" clId="{F9A4EB66-281B-5DAE-8E4F-5B676FE0FA92}" dt="2026-10-04T11:23:24.930" v="12623" actId="1076"/>
          <ac:spMkLst>
            <pc:docMk/>
            <pc:sldMk cId="507095677" sldId="452"/>
            <ac:spMk id="19" creationId="{D204F776-3E1A-0C5D-690B-8A852F11470D}"/>
          </ac:spMkLst>
        </pc:spChg>
        <pc:spChg chg="add mod">
          <ac:chgData name="Hirokazu Maesaka" userId="12335231067_tp_box_2" providerId="OAuth2" clId="{F9A4EB66-281B-5DAE-8E4F-5B676FE0FA92}" dt="2026-10-04T11:22:57.502" v="12601" actId="1076"/>
          <ac:spMkLst>
            <pc:docMk/>
            <pc:sldMk cId="507095677" sldId="452"/>
            <ac:spMk id="21" creationId="{FCFF2B1A-5C13-7146-7A43-5361CB55A940}"/>
          </ac:spMkLst>
        </pc:spChg>
        <pc:spChg chg="add mod">
          <ac:chgData name="Hirokazu Maesaka" userId="12335231067_tp_box_2" providerId="OAuth2" clId="{F9A4EB66-281B-5DAE-8E4F-5B676FE0FA92}" dt="2026-10-04T11:23:13.502" v="12620" actId="1036"/>
          <ac:spMkLst>
            <pc:docMk/>
            <pc:sldMk cId="507095677" sldId="452"/>
            <ac:spMk id="22" creationId="{097338AB-C956-492B-6E97-926F1D485F32}"/>
          </ac:spMkLst>
        </pc:spChg>
        <pc:spChg chg="add mod">
          <ac:chgData name="Hirokazu Maesaka" userId="12335231067_tp_box_2" providerId="OAuth2" clId="{F9A4EB66-281B-5DAE-8E4F-5B676FE0FA92}" dt="2026-10-04T11:18:17.619" v="12443" actId="164"/>
          <ac:spMkLst>
            <pc:docMk/>
            <pc:sldMk cId="507095677" sldId="452"/>
            <ac:spMk id="23" creationId="{A22B9D87-6D7A-7DDB-88C0-D5246C0FE215}"/>
          </ac:spMkLst>
        </pc:spChg>
        <pc:spChg chg="add mod">
          <ac:chgData name="Hirokazu Maesaka" userId="12335231067_tp_box_2" providerId="OAuth2" clId="{F9A4EB66-281B-5DAE-8E4F-5B676FE0FA92}" dt="2026-10-04T11:23:17.836" v="12621" actId="14100"/>
          <ac:spMkLst>
            <pc:docMk/>
            <pc:sldMk cId="507095677" sldId="452"/>
            <ac:spMk id="24" creationId="{EF2858D5-248E-C65F-4FAB-51EAA7628C09}"/>
          </ac:spMkLst>
        </pc:spChg>
        <pc:spChg chg="add mod">
          <ac:chgData name="Hirokazu Maesaka" userId="12335231067_tp_box_2" providerId="OAuth2" clId="{F9A4EB66-281B-5DAE-8E4F-5B676FE0FA92}" dt="2026-10-04T11:23:20.472" v="12622" actId="1076"/>
          <ac:spMkLst>
            <pc:docMk/>
            <pc:sldMk cId="507095677" sldId="452"/>
            <ac:spMk id="25" creationId="{069ECD4E-770D-FDC8-7241-676DC559DA8C}"/>
          </ac:spMkLst>
        </pc:spChg>
        <pc:spChg chg="add del mo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27" creationId="{1A09B084-577B-2773-6748-0DBCE9ED5286}"/>
          </ac:spMkLst>
        </pc:spChg>
        <pc:spChg chg="add del mo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28" creationId="{51310942-FD16-8A3F-41B6-33DAC163ABE9}"/>
          </ac:spMkLst>
        </pc:spChg>
        <pc:spChg chg="add del mo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29" creationId="{519C37AD-3874-4DBD-268C-2803B1E99E9D}"/>
          </ac:spMkLst>
        </pc:spChg>
        <pc:spChg chg="add del mod">
          <ac:chgData name="Hirokazu Maesaka" userId="12335231067_tp_box_2" providerId="OAuth2" clId="{F9A4EB66-281B-5DAE-8E4F-5B676FE0FA92}" dt="2026-10-04T11:18:24.461" v="12445" actId="6264"/>
          <ac:spMkLst>
            <pc:docMk/>
            <pc:sldMk cId="507095677" sldId="452"/>
            <ac:spMk id="30" creationId="{B3BD937E-D036-DE55-B319-269B7583706F}"/>
          </ac:spMkLst>
        </pc:spChg>
        <pc:grpChg chg="add mod">
          <ac:chgData name="Hirokazu Maesaka" userId="12335231067_tp_box_2" providerId="OAuth2" clId="{F9A4EB66-281B-5DAE-8E4F-5B676FE0FA92}" dt="2026-10-04T11:16:33.898" v="12409" actId="1038"/>
          <ac:grpSpMkLst>
            <pc:docMk/>
            <pc:sldMk cId="507095677" sldId="452"/>
            <ac:grpSpMk id="10" creationId="{0964EBB2-DD5C-7754-4438-29403CD02C71}"/>
          </ac:grpSpMkLst>
        </pc:grpChg>
        <pc:grpChg chg="add mod">
          <ac:chgData name="Hirokazu Maesaka" userId="12335231067_tp_box_2" providerId="OAuth2" clId="{F9A4EB66-281B-5DAE-8E4F-5B676FE0FA92}" dt="2026-10-04T11:16:33.898" v="12409" actId="1038"/>
          <ac:grpSpMkLst>
            <pc:docMk/>
            <pc:sldMk cId="507095677" sldId="452"/>
            <ac:grpSpMk id="13" creationId="{04C66209-9F92-510F-F3B6-52354F9A56C7}"/>
          </ac:grpSpMkLst>
        </pc:grpChg>
        <pc:grpChg chg="add mod">
          <ac:chgData name="Hirokazu Maesaka" userId="12335231067_tp_box_2" providerId="OAuth2" clId="{F9A4EB66-281B-5DAE-8E4F-5B676FE0FA92}" dt="2026-10-04T11:18:17.619" v="12443" actId="164"/>
          <ac:grpSpMkLst>
            <pc:docMk/>
            <pc:sldMk cId="507095677" sldId="452"/>
            <ac:grpSpMk id="20" creationId="{C57BD0B4-86F1-3757-BA15-3A309B7C4E5F}"/>
          </ac:grpSpMkLst>
        </pc:grpChg>
        <pc:grpChg chg="mod">
          <ac:chgData name="Hirokazu Maesaka" userId="12335231067_tp_box_2" providerId="OAuth2" clId="{F9A4EB66-281B-5DAE-8E4F-5B676FE0FA92}" dt="2026-10-04T11:22:21.090" v="12589" actId="1076"/>
          <ac:grpSpMkLst>
            <pc:docMk/>
            <pc:sldMk cId="507095677" sldId="452"/>
            <ac:grpSpMk id="26" creationId="{8975E493-13BF-B961-DE23-DFA062E9C779}"/>
          </ac:grpSpMkLst>
        </pc:grpChg>
      </pc:sldChg>
      <pc:sldChg chg="modSp new del mod">
        <pc:chgData name="Hirokazu Maesaka" userId="12335231067_tp_box_2" providerId="OAuth2" clId="{F9A4EB66-281B-5DAE-8E4F-5B676FE0FA92}" dt="2026-10-04T11:23:57.274" v="12624" actId="2696"/>
        <pc:sldMkLst>
          <pc:docMk/>
          <pc:sldMk cId="2388271892" sldId="453"/>
        </pc:sldMkLst>
      </pc:sldChg>
      <pc:sldChg chg="addSp delSp modSp new mod">
        <pc:chgData name="Hirokazu Maesaka" userId="12335231067_tp_box_2" providerId="OAuth2" clId="{F9A4EB66-281B-5DAE-8E4F-5B676FE0FA92}" dt="2026-10-04T11:53:18.441" v="13336" actId="1076"/>
        <pc:sldMkLst>
          <pc:docMk/>
          <pc:sldMk cId="1741576521" sldId="454"/>
        </pc:sldMkLst>
        <pc:spChg chg="mod">
          <ac:chgData name="Hirokazu Maesaka" userId="12335231067_tp_box_2" providerId="OAuth2" clId="{F9A4EB66-281B-5DAE-8E4F-5B676FE0FA92}" dt="2026-10-04T11:51:27.955" v="13253" actId="14100"/>
          <ac:spMkLst>
            <pc:docMk/>
            <pc:sldMk cId="1741576521" sldId="454"/>
            <ac:spMk id="2" creationId="{2602DC39-6411-2206-BFE3-B149D38F72D4}"/>
          </ac:spMkLst>
        </pc:spChg>
        <pc:spChg chg="mod">
          <ac:chgData name="Hirokazu Maesaka" userId="12335231067_tp_box_2" providerId="OAuth2" clId="{F9A4EB66-281B-5DAE-8E4F-5B676FE0FA92}" dt="2026-10-04T11:53:07.026" v="13335" actId="20577"/>
          <ac:spMkLst>
            <pc:docMk/>
            <pc:sldMk cId="1741576521" sldId="454"/>
            <ac:spMk id="3" creationId="{0D3AD15D-0CBC-F5C0-9D41-6D854FF99999}"/>
          </ac:spMkLst>
        </pc:spChg>
        <pc:spChg chg="add mod">
          <ac:chgData name="Hirokazu Maesaka" userId="12335231067_tp_box_2" providerId="OAuth2" clId="{F9A4EB66-281B-5DAE-8E4F-5B676FE0FA92}" dt="2026-10-04T11:51:01.493" v="13245" actId="1036"/>
          <ac:spMkLst>
            <pc:docMk/>
            <pc:sldMk cId="1741576521" sldId="454"/>
            <ac:spMk id="6" creationId="{7B23A64E-D162-752F-1A03-F0E4E7F54E35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7" creationId="{26D3BB86-D0A9-25AE-5B78-55F9F3DE524C}"/>
          </ac:spMkLst>
        </pc:spChg>
        <pc:spChg chg="add mod">
          <ac:chgData name="Hirokazu Maesaka" userId="12335231067_tp_box_2" providerId="OAuth2" clId="{F9A4EB66-281B-5DAE-8E4F-5B676FE0FA92}" dt="2026-10-04T11:34:30.642" v="12818" actId="113"/>
          <ac:spMkLst>
            <pc:docMk/>
            <pc:sldMk cId="1741576521" sldId="454"/>
            <ac:spMk id="8" creationId="{B00B0D6D-777E-33E2-FB8A-D0A0D37836B3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9" creationId="{A293597D-51B2-D6CD-DC3D-D5E28016E4AA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10" creationId="{053D1436-AE70-B5C1-E684-80CF377B2940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11" creationId="{7505D6BA-002C-4B1F-AB7F-8BBEA6EADCB1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12" creationId="{2F337DB6-A09E-EF6D-B30F-AA5C15A51858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13" creationId="{510B4609-AEE7-683E-019C-913E10A1BD20}"/>
          </ac:spMkLst>
        </pc:spChg>
        <pc:spChg chg="add mod">
          <ac:chgData name="Hirokazu Maesaka" userId="12335231067_tp_box_2" providerId="OAuth2" clId="{F9A4EB66-281B-5DAE-8E4F-5B676FE0FA92}" dt="2026-10-04T11:41:30.138" v="13049" actId="164"/>
          <ac:spMkLst>
            <pc:docMk/>
            <pc:sldMk cId="1741576521" sldId="454"/>
            <ac:spMk id="14" creationId="{179F201C-9D5B-4803-310D-899381755FEB}"/>
          </ac:spMkLst>
        </pc:spChg>
        <pc:spChg chg="add del mod">
          <ac:chgData name="Hirokazu Maesaka" userId="12335231067_tp_box_2" providerId="OAuth2" clId="{F9A4EB66-281B-5DAE-8E4F-5B676FE0FA92}" dt="2026-10-04T11:40:44.242" v="13029" actId="478"/>
          <ac:spMkLst>
            <pc:docMk/>
            <pc:sldMk cId="1741576521" sldId="454"/>
            <ac:spMk id="15" creationId="{845A5B5D-51F7-5A2F-1139-4C4FBC3E40F9}"/>
          </ac:spMkLst>
        </pc:spChg>
        <pc:spChg chg="add mod">
          <ac:chgData name="Hirokazu Maesaka" userId="12335231067_tp_box_2" providerId="OAuth2" clId="{F9A4EB66-281B-5DAE-8E4F-5B676FE0FA92}" dt="2026-10-04T11:41:11.823" v="13047" actId="164"/>
          <ac:spMkLst>
            <pc:docMk/>
            <pc:sldMk cId="1741576521" sldId="454"/>
            <ac:spMk id="16" creationId="{3C92F5D3-BAEF-62AC-5A95-FFA495FBF558}"/>
          </ac:spMkLst>
        </pc:spChg>
        <pc:spChg chg="add mod">
          <ac:chgData name="Hirokazu Maesaka" userId="12335231067_tp_box_2" providerId="OAuth2" clId="{F9A4EB66-281B-5DAE-8E4F-5B676FE0FA92}" dt="2026-10-04T11:41:11.823" v="13047" actId="164"/>
          <ac:spMkLst>
            <pc:docMk/>
            <pc:sldMk cId="1741576521" sldId="454"/>
            <ac:spMk id="17" creationId="{F6984CAC-A1A7-799A-1275-5AA96470B23C}"/>
          </ac:spMkLst>
        </pc:spChg>
        <pc:grpChg chg="add mod">
          <ac:chgData name="Hirokazu Maesaka" userId="12335231067_tp_box_2" providerId="OAuth2" clId="{F9A4EB66-281B-5DAE-8E4F-5B676FE0FA92}" dt="2026-10-04T11:41:30.138" v="13049" actId="164"/>
          <ac:grpSpMkLst>
            <pc:docMk/>
            <pc:sldMk cId="1741576521" sldId="454"/>
            <ac:grpSpMk id="18" creationId="{4A56DCFD-1E2F-C866-55B6-5007E153599A}"/>
          </ac:grpSpMkLst>
        </pc:grpChg>
        <pc:grpChg chg="add mod">
          <ac:chgData name="Hirokazu Maesaka" userId="12335231067_tp_box_2" providerId="OAuth2" clId="{F9A4EB66-281B-5DAE-8E4F-5B676FE0FA92}" dt="2026-10-04T11:53:18.441" v="13336" actId="1076"/>
          <ac:grpSpMkLst>
            <pc:docMk/>
            <pc:sldMk cId="1741576521" sldId="454"/>
            <ac:grpSpMk id="19" creationId="{35126265-0652-3F94-F86A-6ABE58E58674}"/>
          </ac:grpSpMkLst>
        </pc:grpChg>
      </pc:sldChg>
      <pc:sldChg chg="addSp delSp modSp new mod">
        <pc:chgData name="Hirokazu Maesaka" userId="12335231067_tp_box_2" providerId="OAuth2" clId="{F9A4EB66-281B-5DAE-8E4F-5B676FE0FA92}" dt="2026-10-04T12:16:23.167" v="13664" actId="14100"/>
        <pc:sldMkLst>
          <pc:docMk/>
          <pc:sldMk cId="4107557294" sldId="455"/>
        </pc:sldMkLst>
        <pc:spChg chg="mod">
          <ac:chgData name="Hirokazu Maesaka" userId="12335231067_tp_box_2" providerId="OAuth2" clId="{F9A4EB66-281B-5DAE-8E4F-5B676FE0FA92}" dt="2026-10-04T11:44:51.920" v="13128" actId="20577"/>
          <ac:spMkLst>
            <pc:docMk/>
            <pc:sldMk cId="4107557294" sldId="455"/>
            <ac:spMk id="2" creationId="{6F96FDCF-C3B6-C043-F458-7746DA621869}"/>
          </ac:spMkLst>
        </pc:spChg>
        <pc:spChg chg="mod">
          <ac:chgData name="Hirokazu Maesaka" userId="12335231067_tp_box_2" providerId="OAuth2" clId="{F9A4EB66-281B-5DAE-8E4F-5B676FE0FA92}" dt="2026-10-04T12:16:23.167" v="13664" actId="14100"/>
          <ac:spMkLst>
            <pc:docMk/>
            <pc:sldMk cId="4107557294" sldId="455"/>
            <ac:spMk id="3" creationId="{A2B8C99B-0811-5242-60BC-B76D33585027}"/>
          </ac:spMkLst>
        </pc:spChg>
        <pc:spChg chg="add mod">
          <ac:chgData name="Hirokazu Maesaka" userId="12335231067_tp_box_2" providerId="OAuth2" clId="{F9A4EB66-281B-5DAE-8E4F-5B676FE0FA92}" dt="2026-10-04T12:10:00.076" v="13607" actId="164"/>
          <ac:spMkLst>
            <pc:docMk/>
            <pc:sldMk cId="4107557294" sldId="455"/>
            <ac:spMk id="6" creationId="{5CCB0CD4-86E2-F876-F1BE-F50776776B42}"/>
          </ac:spMkLst>
        </pc:spChg>
        <pc:spChg chg="add del mod">
          <ac:chgData name="Hirokazu Maesaka" userId="12335231067_tp_box_2" providerId="OAuth2" clId="{F9A4EB66-281B-5DAE-8E4F-5B676FE0FA92}" dt="2026-10-04T12:06:49.237" v="13548" actId="478"/>
          <ac:spMkLst>
            <pc:docMk/>
            <pc:sldMk cId="4107557294" sldId="455"/>
            <ac:spMk id="8" creationId="{37C4DD87-5DC3-34C8-509E-48BCC79B8734}"/>
          </ac:spMkLst>
        </pc:spChg>
        <pc:spChg chg="del mod topLvl">
          <ac:chgData name="Hirokazu Maesaka" userId="12335231067_tp_box_2" providerId="OAuth2" clId="{F9A4EB66-281B-5DAE-8E4F-5B676FE0FA92}" dt="2026-10-04T12:03:26.262" v="13496" actId="478"/>
          <ac:spMkLst>
            <pc:docMk/>
            <pc:sldMk cId="4107557294" sldId="455"/>
            <ac:spMk id="12" creationId="{0372AAD0-E0D6-0CDF-8D1E-7D39FA3AA13D}"/>
          </ac:spMkLst>
        </pc:spChg>
        <pc:spChg chg="del mod topLvl">
          <ac:chgData name="Hirokazu Maesaka" userId="12335231067_tp_box_2" providerId="OAuth2" clId="{F9A4EB66-281B-5DAE-8E4F-5B676FE0FA92}" dt="2026-10-04T11:58:57.513" v="13346" actId="478"/>
          <ac:spMkLst>
            <pc:docMk/>
            <pc:sldMk cId="4107557294" sldId="455"/>
            <ac:spMk id="13" creationId="{4F7CC203-B795-F2E2-3271-77CC46F06233}"/>
          </ac:spMkLst>
        </pc:spChg>
        <pc:spChg chg="mod topLvl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14" creationId="{C10BA503-392F-E0A4-1631-617EF0B425AE}"/>
          </ac:spMkLst>
        </pc:spChg>
        <pc:spChg chg="del mod">
          <ac:chgData name="Hirokazu Maesaka" userId="12335231067_tp_box_2" providerId="OAuth2" clId="{F9A4EB66-281B-5DAE-8E4F-5B676FE0FA92}" dt="2026-10-04T12:04:11.867" v="13517" actId="478"/>
          <ac:spMkLst>
            <pc:docMk/>
            <pc:sldMk cId="4107557294" sldId="455"/>
            <ac:spMk id="15" creationId="{0C7F5183-ABBE-870B-ACC1-352725C07246}"/>
          </ac:spMkLst>
        </pc:spChg>
        <pc:spChg chg="del mod topLvl">
          <ac:chgData name="Hirokazu Maesaka" userId="12335231067_tp_box_2" providerId="OAuth2" clId="{F9A4EB66-281B-5DAE-8E4F-5B676FE0FA92}" dt="2026-10-04T12:04:35.518" v="13523" actId="478"/>
          <ac:spMkLst>
            <pc:docMk/>
            <pc:sldMk cId="4107557294" sldId="455"/>
            <ac:spMk id="17" creationId="{678A0601-E503-4AE6-A4E4-5352924DB4D8}"/>
          </ac:spMkLst>
        </pc:spChg>
        <pc:spChg chg="del mod topLvl">
          <ac:chgData name="Hirokazu Maesaka" userId="12335231067_tp_box_2" providerId="OAuth2" clId="{F9A4EB66-281B-5DAE-8E4F-5B676FE0FA92}" dt="2026-10-04T12:04:41.667" v="13525" actId="478"/>
          <ac:spMkLst>
            <pc:docMk/>
            <pc:sldMk cId="4107557294" sldId="455"/>
            <ac:spMk id="18" creationId="{8838B20A-E5B3-9412-267B-643E4DCB20BC}"/>
          </ac:spMkLst>
        </pc:spChg>
        <pc:spChg chg="del mod topLvl">
          <ac:chgData name="Hirokazu Maesaka" userId="12335231067_tp_box_2" providerId="OAuth2" clId="{F9A4EB66-281B-5DAE-8E4F-5B676FE0FA92}" dt="2026-10-04T12:04:35.518" v="13523" actId="478"/>
          <ac:spMkLst>
            <pc:docMk/>
            <pc:sldMk cId="4107557294" sldId="455"/>
            <ac:spMk id="19" creationId="{2C79F995-1875-9D4C-B794-C7A50B61D650}"/>
          </ac:spMkLst>
        </pc:spChg>
        <pc:spChg chg="del">
          <ac:chgData name="Hirokazu Maesaka" userId="12335231067_tp_box_2" providerId="OAuth2" clId="{F9A4EB66-281B-5DAE-8E4F-5B676FE0FA92}" dt="2026-10-04T12:04:32.985" v="13522" actId="478"/>
          <ac:spMkLst>
            <pc:docMk/>
            <pc:sldMk cId="4107557294" sldId="455"/>
            <ac:spMk id="20" creationId="{7E5E8AEB-9AE4-DD23-51CB-07EF2DEFAC05}"/>
          </ac:spMkLst>
        </pc:spChg>
        <pc:spChg chg="del mod topLvl">
          <ac:chgData name="Hirokazu Maesaka" userId="12335231067_tp_box_2" providerId="OAuth2" clId="{F9A4EB66-281B-5DAE-8E4F-5B676FE0FA92}" dt="2026-10-04T12:04:32.985" v="13522" actId="478"/>
          <ac:spMkLst>
            <pc:docMk/>
            <pc:sldMk cId="4107557294" sldId="455"/>
            <ac:spMk id="21" creationId="{3ACCD3A3-BAE9-2C9B-1FA3-920D711D9DCF}"/>
          </ac:spMkLst>
        </pc:spChg>
        <pc:spChg chg="mod">
          <ac:chgData name="Hirokazu Maesaka" userId="12335231067_tp_box_2" providerId="OAuth2" clId="{F9A4EB66-281B-5DAE-8E4F-5B676FE0FA92}" dt="2026-10-04T12:06:05.065" v="13538" actId="165"/>
          <ac:spMkLst>
            <pc:docMk/>
            <pc:sldMk cId="4107557294" sldId="455"/>
            <ac:spMk id="23" creationId="{1EDE14F7-4EAA-44A7-BA82-075C5DB1AACC}"/>
          </ac:spMkLst>
        </pc:spChg>
        <pc:spChg chg="mod">
          <ac:chgData name="Hirokazu Maesaka" userId="12335231067_tp_box_2" providerId="OAuth2" clId="{F9A4EB66-281B-5DAE-8E4F-5B676FE0FA92}" dt="2026-10-04T12:06:05.065" v="13538" actId="165"/>
          <ac:spMkLst>
            <pc:docMk/>
            <pc:sldMk cId="4107557294" sldId="455"/>
            <ac:spMk id="24" creationId="{5D37804D-2929-E208-AEB3-6AF7CD902A7E}"/>
          </ac:spMkLst>
        </pc:spChg>
        <pc:spChg chg="mod">
          <ac:chgData name="Hirokazu Maesaka" userId="12335231067_tp_box_2" providerId="OAuth2" clId="{F9A4EB66-281B-5DAE-8E4F-5B676FE0FA92}" dt="2026-10-04T12:06:05.065" v="13538" actId="165"/>
          <ac:spMkLst>
            <pc:docMk/>
            <pc:sldMk cId="4107557294" sldId="455"/>
            <ac:spMk id="25" creationId="{38286426-FE66-0AE4-1B69-4FEBE124B335}"/>
          </ac:spMkLst>
        </pc:spChg>
        <pc:spChg chg="mod">
          <ac:chgData name="Hirokazu Maesaka" userId="12335231067_tp_box_2" providerId="OAuth2" clId="{F9A4EB66-281B-5DAE-8E4F-5B676FE0FA92}" dt="2026-10-04T12:06:05.065" v="13538" actId="165"/>
          <ac:spMkLst>
            <pc:docMk/>
            <pc:sldMk cId="4107557294" sldId="455"/>
            <ac:spMk id="26" creationId="{4995256A-6F12-3694-B968-335E1D10713A}"/>
          </ac:spMkLst>
        </pc:spChg>
        <pc:spChg chg="mod">
          <ac:chgData name="Hirokazu Maesaka" userId="12335231067_tp_box_2" providerId="OAuth2" clId="{F9A4EB66-281B-5DAE-8E4F-5B676FE0FA92}" dt="2026-10-04T12:06:05.065" v="13538" actId="165"/>
          <ac:spMkLst>
            <pc:docMk/>
            <pc:sldMk cId="4107557294" sldId="455"/>
            <ac:spMk id="27" creationId="{A59C02C5-C5BA-EFD9-28CD-B84AE98535B5}"/>
          </ac:spMkLst>
        </pc:spChg>
        <pc:spChg chg="add mod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28" creationId="{2E30FE88-D605-E4F0-D956-C5BAE490DCE5}"/>
          </ac:spMkLst>
        </pc:spChg>
        <pc:spChg chg="add mod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29" creationId="{8B80C828-F01D-8406-E8AF-257FC1C353D9}"/>
          </ac:spMkLst>
        </pc:spChg>
        <pc:spChg chg="add mod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0" creationId="{6B15CFC6-CF32-54C5-D757-771103C52D48}"/>
          </ac:spMkLst>
        </pc:spChg>
        <pc:spChg chg="add mod topLvl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1" creationId="{23D7CF43-A43E-0586-A874-8F659F089776}"/>
          </ac:spMkLst>
        </pc:spChg>
        <pc:spChg chg="add mod topLvl">
          <ac:chgData name="Hirokazu Maesaka" userId="12335231067_tp_box_2" providerId="OAuth2" clId="{F9A4EB66-281B-5DAE-8E4F-5B676FE0FA92}" dt="2026-10-04T12:09:15.040" v="13592" actId="20577"/>
          <ac:spMkLst>
            <pc:docMk/>
            <pc:sldMk cId="4107557294" sldId="455"/>
            <ac:spMk id="32" creationId="{BC605BD3-DF81-FDC5-37DC-C1D52E9A24CB}"/>
          </ac:spMkLst>
        </pc:spChg>
        <pc:spChg chg="add mod topLvl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3" creationId="{0AE67853-0BAE-AE95-9E06-E48155472CD4}"/>
          </ac:spMkLst>
        </pc:spChg>
        <pc:spChg chg="add mod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4" creationId="{E87E7EA8-3063-7B02-88F5-5A3ABEF91B9F}"/>
          </ac:spMkLst>
        </pc:spChg>
        <pc:spChg chg="add mod topLvl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5" creationId="{12062098-2047-5740-5897-3EFA11417E4A}"/>
          </ac:spMkLst>
        </pc:spChg>
        <pc:spChg chg="add mod">
          <ac:chgData name="Hirokazu Maesaka" userId="12335231067_tp_box_2" providerId="OAuth2" clId="{F9A4EB66-281B-5DAE-8E4F-5B676FE0FA92}" dt="2026-10-04T12:06:26.766" v="13546" actId="164"/>
          <ac:spMkLst>
            <pc:docMk/>
            <pc:sldMk cId="4107557294" sldId="455"/>
            <ac:spMk id="37" creationId="{C1DB18C6-8D3B-F15E-7954-B899A833D93F}"/>
          </ac:spMkLst>
        </pc:spChg>
        <pc:grpChg chg="mod">
          <ac:chgData name="Hirokazu Maesaka" userId="12335231067_tp_box_2" providerId="OAuth2" clId="{F9A4EB66-281B-5DAE-8E4F-5B676FE0FA92}" dt="2026-10-04T12:00:18.911" v="13397" actId="1076"/>
          <ac:grpSpMkLst>
            <pc:docMk/>
            <pc:sldMk cId="4107557294" sldId="455"/>
            <ac:grpSpMk id="10" creationId="{F711C363-BC1C-3F28-481D-A5B79AA43EA5}"/>
          </ac:grpSpMkLst>
        </pc:grpChg>
        <pc:grpChg chg="mod">
          <ac:chgData name="Hirokazu Maesaka" userId="12335231067_tp_box_2" providerId="OAuth2" clId="{F9A4EB66-281B-5DAE-8E4F-5B676FE0FA92}" dt="2026-10-04T12:05:20.155" v="13532" actId="1076"/>
          <ac:grpSpMkLst>
            <pc:docMk/>
            <pc:sldMk cId="4107557294" sldId="455"/>
            <ac:grpSpMk id="11" creationId="{DD82179B-CF43-3476-C3DA-A29EFED141CA}"/>
          </ac:grpSpMkLst>
        </pc:grpChg>
        <pc:grpChg chg="mod">
          <ac:chgData name="Hirokazu Maesaka" userId="12335231067_tp_box_2" providerId="OAuth2" clId="{F9A4EB66-281B-5DAE-8E4F-5B676FE0FA92}" dt="2026-10-04T12:05:15.985" v="13531" actId="1076"/>
          <ac:grpSpMkLst>
            <pc:docMk/>
            <pc:sldMk cId="4107557294" sldId="455"/>
            <ac:grpSpMk id="16" creationId="{C782BC32-9390-FA00-909E-6F6074747BA1}"/>
          </ac:grpSpMkLst>
        </pc:grpChg>
        <pc:grpChg chg="add mod">
          <ac:chgData name="Hirokazu Maesaka" userId="12335231067_tp_box_2" providerId="OAuth2" clId="{F9A4EB66-281B-5DAE-8E4F-5B676FE0FA92}" dt="2026-10-04T12:05:48.616" v="13537" actId="1076"/>
          <ac:grpSpMkLst>
            <pc:docMk/>
            <pc:sldMk cId="4107557294" sldId="455"/>
            <ac:grpSpMk id="36" creationId="{280D8A0D-10EE-BC4E-DABC-420D593413E3}"/>
          </ac:grpSpMkLst>
        </pc:grpChg>
        <pc:grpChg chg="mod">
          <ac:chgData name="Hirokazu Maesaka" userId="12335231067_tp_box_2" providerId="OAuth2" clId="{F9A4EB66-281B-5DAE-8E4F-5B676FE0FA92}" dt="2026-10-04T12:10:00.076" v="13607" actId="164"/>
          <ac:grpSpMkLst>
            <pc:docMk/>
            <pc:sldMk cId="4107557294" sldId="455"/>
            <ac:grpSpMk id="38" creationId="{235F5167-0A6C-84C8-8431-6569F42D5156}"/>
          </ac:grpSpMkLst>
        </pc:grpChg>
        <pc:grpChg chg="add mod">
          <ac:chgData name="Hirokazu Maesaka" userId="12335231067_tp_box_2" providerId="OAuth2" clId="{F9A4EB66-281B-5DAE-8E4F-5B676FE0FA92}" dt="2026-10-04T12:10:03.888" v="13608" actId="1076"/>
          <ac:grpSpMkLst>
            <pc:docMk/>
            <pc:sldMk cId="4107557294" sldId="455"/>
            <ac:grpSpMk id="39" creationId="{CFE3C299-743D-5FA6-5ABE-4FEFAEEAB432}"/>
          </ac:grpSpMkLst>
        </pc:grpChg>
      </pc:sldChg>
      <pc:sldChg chg="addSp delSp modSp new mod chgLayout">
        <pc:chgData name="Hirokazu Maesaka" userId="12335231067_tp_box_2" providerId="OAuth2" clId="{F9A4EB66-281B-5DAE-8E4F-5B676FE0FA92}" dt="2026-10-04T13:59:32.646" v="14303" actId="20577"/>
        <pc:sldMkLst>
          <pc:docMk/>
          <pc:sldMk cId="198266572" sldId="456"/>
        </pc:sldMkLst>
        <pc:spChg chg="mod ord">
          <ac:chgData name="Hirokazu Maesaka" userId="12335231067_tp_box_2" providerId="OAuth2" clId="{F9A4EB66-281B-5DAE-8E4F-5B676FE0FA92}" dt="2026-10-04T13:58:57.020" v="14222" actId="14100"/>
          <ac:spMkLst>
            <pc:docMk/>
            <pc:sldMk cId="198266572" sldId="456"/>
            <ac:spMk id="2" creationId="{EDE281D9-B99F-8BAC-639F-3B390835CB89}"/>
          </ac:spMkLst>
        </pc:spChg>
        <pc:spChg chg="mod ord">
          <ac:chgData name="Hirokazu Maesaka" userId="12335231067_tp_box_2" providerId="OAuth2" clId="{F9A4EB66-281B-5DAE-8E4F-5B676FE0FA92}" dt="2026-10-04T13:59:32.646" v="14303" actId="20577"/>
          <ac:spMkLst>
            <pc:docMk/>
            <pc:sldMk cId="198266572" sldId="456"/>
            <ac:spMk id="3" creationId="{8F132D38-9A4A-B4F6-8D34-AB9256B8F43F}"/>
          </ac:spMkLst>
        </pc:spChg>
        <pc:spChg chg="mod or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4" creationId="{8AF35479-65F1-41F0-78EF-3BB41716C3B3}"/>
          </ac:spMkLst>
        </pc:spChg>
        <pc:spChg chg="mod or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5" creationId="{9466B66F-D25E-AB47-ED8F-916A221CFF2F}"/>
          </ac:spMkLst>
        </pc:spChg>
        <pc:spChg chg="add del mod">
          <ac:chgData name="Hirokazu Maesaka" userId="12335231067_tp_box_2" providerId="OAuth2" clId="{F9A4EB66-281B-5DAE-8E4F-5B676FE0FA92}" dt="2026-10-04T13:52:30.921" v="14150" actId="478"/>
          <ac:spMkLst>
            <pc:docMk/>
            <pc:sldMk cId="198266572" sldId="456"/>
            <ac:spMk id="7" creationId="{EF70C046-0321-7731-7403-F04FF8EE2168}"/>
          </ac:spMkLst>
        </pc:spChg>
        <pc:spChg chg="add del mo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8" creationId="{DED9F552-4FD5-3372-B9C3-F57EC8D5109E}"/>
          </ac:spMkLst>
        </pc:spChg>
        <pc:spChg chg="add del mo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9" creationId="{32B34E57-8687-8F1E-1A73-68E99CCD598A}"/>
          </ac:spMkLst>
        </pc:spChg>
        <pc:spChg chg="add del mo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10" creationId="{358405E2-B1D5-1A32-AD6A-C166DE130A69}"/>
          </ac:spMkLst>
        </pc:spChg>
        <pc:spChg chg="add del mod">
          <ac:chgData name="Hirokazu Maesaka" userId="12335231067_tp_box_2" providerId="OAuth2" clId="{F9A4EB66-281B-5DAE-8E4F-5B676FE0FA92}" dt="2026-10-04T13:40:38.499" v="13812" actId="6264"/>
          <ac:spMkLst>
            <pc:docMk/>
            <pc:sldMk cId="198266572" sldId="456"/>
            <ac:spMk id="11" creationId="{9FF4CA44-4F95-A4E3-B798-D548CCAD2C3B}"/>
          </ac:spMkLst>
        </pc:spChg>
        <pc:spChg chg="del mod topLvl">
          <ac:chgData name="Hirokazu Maesaka" userId="12335231067_tp_box_2" providerId="OAuth2" clId="{F9A4EB66-281B-5DAE-8E4F-5B676FE0FA92}" dt="2026-10-04T13:43:39.358" v="13931" actId="478"/>
          <ac:spMkLst>
            <pc:docMk/>
            <pc:sldMk cId="198266572" sldId="456"/>
            <ac:spMk id="14" creationId="{F674934B-BB92-48A9-AF89-777668B1165C}"/>
          </ac:spMkLst>
        </pc:spChg>
        <pc:spChg chg="mod topLvl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15" creationId="{D0994A87-6550-451D-44A5-B743BBF1D0A6}"/>
          </ac:spMkLst>
        </pc:spChg>
        <pc:spChg chg="mod topLvl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16" creationId="{B6902412-4098-E902-0C8A-4179F1F47FCA}"/>
          </ac:spMkLst>
        </pc:spChg>
        <pc:spChg chg="add del mod topLvl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18" creationId="{0464CEB3-5854-C72C-B8C7-4C3160D1CFE8}"/>
          </ac:spMkLst>
        </pc:spChg>
        <pc:spChg chg="del mod">
          <ac:chgData name="Hirokazu Maesaka" userId="12335231067_tp_box_2" providerId="OAuth2" clId="{F9A4EB66-281B-5DAE-8E4F-5B676FE0FA92}" dt="2026-10-04T13:48:40.130" v="14074" actId="478"/>
          <ac:spMkLst>
            <pc:docMk/>
            <pc:sldMk cId="198266572" sldId="456"/>
            <ac:spMk id="19" creationId="{69A732B5-24F1-B955-717D-68B459607767}"/>
          </ac:spMkLst>
        </pc:spChg>
        <pc:spChg chg="del mod topLvl">
          <ac:chgData name="Hirokazu Maesaka" userId="12335231067_tp_box_2" providerId="OAuth2" clId="{F9A4EB66-281B-5DAE-8E4F-5B676FE0FA92}" dt="2026-10-04T13:48:40.130" v="14074" actId="478"/>
          <ac:spMkLst>
            <pc:docMk/>
            <pc:sldMk cId="198266572" sldId="456"/>
            <ac:spMk id="20" creationId="{C58833A5-5B18-9CA5-0A56-3647244D14B1}"/>
          </ac:spMkLst>
        </pc:spChg>
        <pc:spChg chg="add del mod topLvl">
          <ac:chgData name="Hirokazu Maesaka" userId="12335231067_tp_box_2" providerId="OAuth2" clId="{F9A4EB66-281B-5DAE-8E4F-5B676FE0FA92}" dt="2026-10-04T13:48:40.130" v="14074" actId="478"/>
          <ac:spMkLst>
            <pc:docMk/>
            <pc:sldMk cId="198266572" sldId="456"/>
            <ac:spMk id="23" creationId="{34D2B8B0-D154-B76F-1708-868D22559EFF}"/>
          </ac:spMkLst>
        </pc:spChg>
        <pc:spChg chg="mod topLvl">
          <ac:chgData name="Hirokazu Maesaka" userId="12335231067_tp_box_2" providerId="OAuth2" clId="{F9A4EB66-281B-5DAE-8E4F-5B676FE0FA92}" dt="2026-10-04T13:55:00.072" v="14158" actId="1076"/>
          <ac:spMkLst>
            <pc:docMk/>
            <pc:sldMk cId="198266572" sldId="456"/>
            <ac:spMk id="24" creationId="{79691AFA-A054-2756-8FF2-46FFE34B278A}"/>
          </ac:spMkLst>
        </pc:spChg>
        <pc:spChg chg="mod">
          <ac:chgData name="Hirokazu Maesaka" userId="12335231067_tp_box_2" providerId="OAuth2" clId="{F9A4EB66-281B-5DAE-8E4F-5B676FE0FA92}" dt="2026-10-04T13:44:58.808" v="13980" actId="165"/>
          <ac:spMkLst>
            <pc:docMk/>
            <pc:sldMk cId="198266572" sldId="456"/>
            <ac:spMk id="38" creationId="{3DB5016F-5023-9597-14FD-C9491815A988}"/>
          </ac:spMkLst>
        </pc:spChg>
        <pc:spChg chg="mod">
          <ac:chgData name="Hirokazu Maesaka" userId="12335231067_tp_box_2" providerId="OAuth2" clId="{F9A4EB66-281B-5DAE-8E4F-5B676FE0FA92}" dt="2026-10-04T13:44:58.808" v="13980" actId="165"/>
          <ac:spMkLst>
            <pc:docMk/>
            <pc:sldMk cId="198266572" sldId="456"/>
            <ac:spMk id="39" creationId="{0A3E4486-5391-F10C-023F-957F34A3C540}"/>
          </ac:spMkLst>
        </pc:spChg>
        <pc:spChg chg="mod">
          <ac:chgData name="Hirokazu Maesaka" userId="12335231067_tp_box_2" providerId="OAuth2" clId="{F9A4EB66-281B-5DAE-8E4F-5B676FE0FA92}" dt="2026-10-04T13:44:58.808" v="13980" actId="165"/>
          <ac:spMkLst>
            <pc:docMk/>
            <pc:sldMk cId="198266572" sldId="456"/>
            <ac:spMk id="41" creationId="{BBDCDD41-05C4-F88A-A441-15DD420422A6}"/>
          </ac:spMkLst>
        </pc:spChg>
        <pc:spChg chg="mod">
          <ac:chgData name="Hirokazu Maesaka" userId="12335231067_tp_box_2" providerId="OAuth2" clId="{F9A4EB66-281B-5DAE-8E4F-5B676FE0FA92}" dt="2026-10-04T13:44:58.808" v="13980" actId="165"/>
          <ac:spMkLst>
            <pc:docMk/>
            <pc:sldMk cId="198266572" sldId="456"/>
            <ac:spMk id="42" creationId="{B6DB2142-849E-E683-77D1-D6E188024DAB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43" creationId="{56C7241B-B63B-9D13-E6C5-87E5BC1513AE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44" creationId="{5E06D4EE-5C59-6852-A7D8-977839ABCA61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45" creationId="{8B052DE7-942F-9627-0861-6ACE5EFFC70A}"/>
          </ac:spMkLst>
        </pc:spChg>
        <pc:spChg chg="add mod">
          <ac:chgData name="Hirokazu Maesaka" userId="12335231067_tp_box_2" providerId="OAuth2" clId="{F9A4EB66-281B-5DAE-8E4F-5B676FE0FA92}" dt="2026-10-04T13:55:00.072" v="14158" actId="1076"/>
          <ac:spMkLst>
            <pc:docMk/>
            <pc:sldMk cId="198266572" sldId="456"/>
            <ac:spMk id="46" creationId="{FF8FC52F-DFB7-6E77-393E-8C775989ADF4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47" creationId="{433ED4EA-A115-D5B0-3306-8F46793BA314}"/>
          </ac:spMkLst>
        </pc:spChg>
        <pc:spChg chg="add mod">
          <ac:chgData name="Hirokazu Maesaka" userId="12335231067_tp_box_2" providerId="OAuth2" clId="{F9A4EB66-281B-5DAE-8E4F-5B676FE0FA92}" dt="2026-10-04T13:56:07.446" v="14167" actId="14100"/>
          <ac:spMkLst>
            <pc:docMk/>
            <pc:sldMk cId="198266572" sldId="456"/>
            <ac:spMk id="48" creationId="{0ABA3A64-ED69-FF78-639E-BDF582FFA218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49" creationId="{C1BEAFBE-3631-504C-03A1-C518A84C11FC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50" creationId="{887F4910-A1EE-D952-07D6-BC37777C6DD5}"/>
          </ac:spMkLst>
        </pc:spChg>
        <pc:spChg chg="add mod">
          <ac:chgData name="Hirokazu Maesaka" userId="12335231067_tp_box_2" providerId="OAuth2" clId="{F9A4EB66-281B-5DAE-8E4F-5B676FE0FA92}" dt="2026-10-04T13:58:44.524" v="14220" actId="164"/>
          <ac:spMkLst>
            <pc:docMk/>
            <pc:sldMk cId="198266572" sldId="456"/>
            <ac:spMk id="51" creationId="{D5CB3BA5-4869-7100-7A23-0A8CE4C0BD46}"/>
          </ac:spMkLst>
        </pc:spChg>
        <pc:grpChg chg="del">
          <ac:chgData name="Hirokazu Maesaka" userId="12335231067_tp_box_2" providerId="OAuth2" clId="{F9A4EB66-281B-5DAE-8E4F-5B676FE0FA92}" dt="2026-10-04T13:43:39.358" v="13931" actId="478"/>
          <ac:grpSpMkLst>
            <pc:docMk/>
            <pc:sldMk cId="198266572" sldId="456"/>
            <ac:grpSpMk id="12" creationId="{2770F794-EA59-3C21-3F21-6B88D161956F}"/>
          </ac:grpSpMkLst>
        </pc:grpChg>
        <pc:grpChg chg="topLvl">
          <ac:chgData name="Hirokazu Maesaka" userId="12335231067_tp_box_2" providerId="OAuth2" clId="{F9A4EB66-281B-5DAE-8E4F-5B676FE0FA92}" dt="2026-10-04T13:43:39.358" v="13931" actId="478"/>
          <ac:grpSpMkLst>
            <pc:docMk/>
            <pc:sldMk cId="198266572" sldId="456"/>
            <ac:grpSpMk id="13" creationId="{7EA5129B-C2F9-19C8-8652-B7ED4E1A9AA6}"/>
          </ac:grpSpMkLst>
        </pc:grpChg>
        <pc:grpChg chg="mod">
          <ac:chgData name="Hirokazu Maesaka" userId="12335231067_tp_box_2" providerId="OAuth2" clId="{F9A4EB66-281B-5DAE-8E4F-5B676FE0FA92}" dt="2026-10-04T13:55:00.072" v="14158" actId="1076"/>
          <ac:grpSpMkLst>
            <pc:docMk/>
            <pc:sldMk cId="198266572" sldId="456"/>
            <ac:grpSpMk id="17" creationId="{1411E4B0-7851-D690-CE4B-08CF16E5B398}"/>
          </ac:grpSpMkLst>
        </pc:grpChg>
        <pc:grpChg chg="mod">
          <ac:chgData name="Hirokazu Maesaka" userId="12335231067_tp_box_2" providerId="OAuth2" clId="{F9A4EB66-281B-5DAE-8E4F-5B676FE0FA92}" dt="2026-10-04T13:52:43.760" v="14153" actId="1076"/>
          <ac:grpSpMkLst>
            <pc:docMk/>
            <pc:sldMk cId="198266572" sldId="456"/>
            <ac:grpSpMk id="22" creationId="{D26EFDF3-4208-F3FF-FFA0-E873307F27FD}"/>
          </ac:grpSpMkLst>
        </pc:grpChg>
        <pc:grpChg chg="mod">
          <ac:chgData name="Hirokazu Maesaka" userId="12335231067_tp_box_2" providerId="OAuth2" clId="{F9A4EB66-281B-5DAE-8E4F-5B676FE0FA92}" dt="2026-10-04T13:58:48.996" v="14221" actId="1076"/>
          <ac:grpSpMkLst>
            <pc:docMk/>
            <pc:sldMk cId="198266572" sldId="456"/>
            <ac:grpSpMk id="52" creationId="{7A23E7F5-AF08-926D-C3B5-DC094F4C11DE}"/>
          </ac:grpSpMkLst>
        </pc:grpChg>
        <pc:cxnChg chg="del mod">
          <ac:chgData name="Hirokazu Maesaka" userId="12335231067_tp_box_2" providerId="OAuth2" clId="{F9A4EB66-281B-5DAE-8E4F-5B676FE0FA92}" dt="2026-10-04T13:48:58.079" v="14081" actId="478"/>
          <ac:cxnSpMkLst>
            <pc:docMk/>
            <pc:sldMk cId="198266572" sldId="456"/>
            <ac:cxnSpMk id="25" creationId="{2915B39E-2EDA-A95F-2B36-C8DDCD6472E2}"/>
          </ac:cxnSpMkLst>
        </pc:cxnChg>
        <pc:cxnChg chg="del mod">
          <ac:chgData name="Hirokazu Maesaka" userId="12335231067_tp_box_2" providerId="OAuth2" clId="{F9A4EB66-281B-5DAE-8E4F-5B676FE0FA92}" dt="2026-10-04T13:48:57.339" v="14080" actId="478"/>
          <ac:cxnSpMkLst>
            <pc:docMk/>
            <pc:sldMk cId="198266572" sldId="456"/>
            <ac:cxnSpMk id="26" creationId="{646E1F24-1B5B-47BC-1BCE-23451365EC03}"/>
          </ac:cxnSpMkLst>
        </pc:cxnChg>
        <pc:cxnChg chg="del mod">
          <ac:chgData name="Hirokazu Maesaka" userId="12335231067_tp_box_2" providerId="OAuth2" clId="{F9A4EB66-281B-5DAE-8E4F-5B676FE0FA92}" dt="2026-10-04T13:48:58.932" v="14082" actId="478"/>
          <ac:cxnSpMkLst>
            <pc:docMk/>
            <pc:sldMk cId="198266572" sldId="456"/>
            <ac:cxnSpMk id="27" creationId="{23D54747-9FBA-093B-B610-F923539BB9C1}"/>
          </ac:cxnSpMkLst>
        </pc:cxnChg>
        <pc:cxnChg chg="del mod">
          <ac:chgData name="Hirokazu Maesaka" userId="12335231067_tp_box_2" providerId="OAuth2" clId="{F9A4EB66-281B-5DAE-8E4F-5B676FE0FA92}" dt="2026-10-04T13:48:59.675" v="14083" actId="478"/>
          <ac:cxnSpMkLst>
            <pc:docMk/>
            <pc:sldMk cId="198266572" sldId="456"/>
            <ac:cxnSpMk id="28" creationId="{8AD5BCAA-2372-3149-2F04-914B724509D3}"/>
          </ac:cxnSpMkLst>
        </pc:cxnChg>
        <pc:cxnChg chg="del">
          <ac:chgData name="Hirokazu Maesaka" userId="12335231067_tp_box_2" providerId="OAuth2" clId="{F9A4EB66-281B-5DAE-8E4F-5B676FE0FA92}" dt="2026-10-04T13:49:00.897" v="14084" actId="478"/>
          <ac:cxnSpMkLst>
            <pc:docMk/>
            <pc:sldMk cId="198266572" sldId="456"/>
            <ac:cxnSpMk id="29" creationId="{F3BBB376-1799-78D0-69CA-A183EACA2C92}"/>
          </ac:cxnSpMkLst>
        </pc:cxnChg>
        <pc:cxnChg chg="del">
          <ac:chgData name="Hirokazu Maesaka" userId="12335231067_tp_box_2" providerId="OAuth2" clId="{F9A4EB66-281B-5DAE-8E4F-5B676FE0FA92}" dt="2026-10-04T13:49:01.957" v="14085" actId="478"/>
          <ac:cxnSpMkLst>
            <pc:docMk/>
            <pc:sldMk cId="198266572" sldId="456"/>
            <ac:cxnSpMk id="30" creationId="{DA723FCE-C610-67EF-82FD-561640012F9B}"/>
          </ac:cxnSpMkLst>
        </pc:cxnChg>
        <pc:cxnChg chg="del">
          <ac:chgData name="Hirokazu Maesaka" userId="12335231067_tp_box_2" providerId="OAuth2" clId="{F9A4EB66-281B-5DAE-8E4F-5B676FE0FA92}" dt="2026-10-04T13:49:03.064" v="14086" actId="478"/>
          <ac:cxnSpMkLst>
            <pc:docMk/>
            <pc:sldMk cId="198266572" sldId="456"/>
            <ac:cxnSpMk id="31" creationId="{5F00826F-F99C-646C-C619-C19FDBC2E0FC}"/>
          </ac:cxnSpMkLst>
        </pc:cxnChg>
        <pc:cxnChg chg="del">
          <ac:chgData name="Hirokazu Maesaka" userId="12335231067_tp_box_2" providerId="OAuth2" clId="{F9A4EB66-281B-5DAE-8E4F-5B676FE0FA92}" dt="2026-10-04T13:49:04.892" v="14088" actId="478"/>
          <ac:cxnSpMkLst>
            <pc:docMk/>
            <pc:sldMk cId="198266572" sldId="456"/>
            <ac:cxnSpMk id="32" creationId="{5E7EF260-CCF2-648D-D86F-6A7CE8916C58}"/>
          </ac:cxnSpMkLst>
        </pc:cxnChg>
        <pc:cxnChg chg="del">
          <ac:chgData name="Hirokazu Maesaka" userId="12335231067_tp_box_2" providerId="OAuth2" clId="{F9A4EB66-281B-5DAE-8E4F-5B676FE0FA92}" dt="2026-10-04T13:49:06.611" v="14090" actId="478"/>
          <ac:cxnSpMkLst>
            <pc:docMk/>
            <pc:sldMk cId="198266572" sldId="456"/>
            <ac:cxnSpMk id="33" creationId="{8EB7A8C7-8406-005F-CE47-1FA4B401F0D2}"/>
          </ac:cxnSpMkLst>
        </pc:cxnChg>
        <pc:cxnChg chg="del">
          <ac:chgData name="Hirokazu Maesaka" userId="12335231067_tp_box_2" providerId="OAuth2" clId="{F9A4EB66-281B-5DAE-8E4F-5B676FE0FA92}" dt="2026-10-04T13:49:05.762" v="14089" actId="478"/>
          <ac:cxnSpMkLst>
            <pc:docMk/>
            <pc:sldMk cId="198266572" sldId="456"/>
            <ac:cxnSpMk id="34" creationId="{7D270991-163B-3C3E-6522-A2F5331E56C3}"/>
          </ac:cxnSpMkLst>
        </pc:cxnChg>
        <pc:cxnChg chg="del">
          <ac:chgData name="Hirokazu Maesaka" userId="12335231067_tp_box_2" providerId="OAuth2" clId="{F9A4EB66-281B-5DAE-8E4F-5B676FE0FA92}" dt="2026-10-04T13:49:03.922" v="14087" actId="478"/>
          <ac:cxnSpMkLst>
            <pc:docMk/>
            <pc:sldMk cId="198266572" sldId="456"/>
            <ac:cxnSpMk id="35" creationId="{8BC0E25F-9E9B-AB60-0F29-D545E833EF72}"/>
          </ac:cxnSpMkLst>
        </pc:cxnChg>
        <pc:cxnChg chg="del">
          <ac:chgData name="Hirokazu Maesaka" userId="12335231067_tp_box_2" providerId="OAuth2" clId="{F9A4EB66-281B-5DAE-8E4F-5B676FE0FA92}" dt="2026-10-04T13:48:20.876" v="14038" actId="478"/>
          <ac:cxnSpMkLst>
            <pc:docMk/>
            <pc:sldMk cId="198266572" sldId="456"/>
            <ac:cxnSpMk id="36" creationId="{65AF581D-BE68-62C9-A392-6DDD5052D289}"/>
          </ac:cxnSpMkLst>
        </pc:cxnChg>
      </pc:sldChg>
      <pc:sldChg chg="new del">
        <pc:chgData name="Hirokazu Maesaka" userId="12335231067_tp_box_2" providerId="OAuth2" clId="{F9A4EB66-281B-5DAE-8E4F-5B676FE0FA92}" dt="2026-10-04T14:00:43.321" v="14317" actId="2696"/>
        <pc:sldMkLst>
          <pc:docMk/>
          <pc:sldMk cId="3398579984" sldId="457"/>
        </pc:sldMkLst>
      </pc:sldChg>
      <pc:sldChg chg="new del">
        <pc:chgData name="Hirokazu Maesaka" userId="12335231067_tp_box_2" providerId="OAuth2" clId="{F9A4EB66-281B-5DAE-8E4F-5B676FE0FA92}" dt="2026-10-04T14:00:43.340" v="14321" actId="2696"/>
        <pc:sldMkLst>
          <pc:docMk/>
          <pc:sldMk cId="1903577258" sldId="458"/>
        </pc:sldMkLst>
      </pc:sldChg>
      <pc:sldChg chg="addSp delSp modSp new mod">
        <pc:chgData name="Hirokazu Maesaka" userId="12335231067_tp_box_2" providerId="OAuth2" clId="{F9A4EB66-281B-5DAE-8E4F-5B676FE0FA92}" dt="2026-10-04T07:29:44.229" v="9357" actId="14100"/>
        <pc:sldMkLst>
          <pc:docMk/>
          <pc:sldMk cId="1765237222" sldId="459"/>
        </pc:sldMkLst>
        <pc:spChg chg="mod">
          <ac:chgData name="Hirokazu Maesaka" userId="12335231067_tp_box_2" providerId="OAuth2" clId="{F9A4EB66-281B-5DAE-8E4F-5B676FE0FA92}" dt="2026-10-04T07:04:20.192" v="8777" actId="14100"/>
          <ac:spMkLst>
            <pc:docMk/>
            <pc:sldMk cId="1765237222" sldId="459"/>
            <ac:spMk id="2" creationId="{54055808-B538-F603-CECA-40E020A6DA6F}"/>
          </ac:spMkLst>
        </pc:spChg>
        <pc:spChg chg="mod">
          <ac:chgData name="Hirokazu Maesaka" userId="12335231067_tp_box_2" providerId="OAuth2" clId="{F9A4EB66-281B-5DAE-8E4F-5B676FE0FA92}" dt="2026-10-04T07:05:17.502" v="8787" actId="20577"/>
          <ac:spMkLst>
            <pc:docMk/>
            <pc:sldMk cId="1765237222" sldId="459"/>
            <ac:spMk id="3" creationId="{A613B999-9621-EC87-F17D-0B61DEF2B38A}"/>
          </ac:spMkLst>
        </pc:spChg>
        <pc:spChg chg="del mod topLvl">
          <ac:chgData name="Hirokazu Maesaka" userId="12335231067_tp_box_2" providerId="OAuth2" clId="{F9A4EB66-281B-5DAE-8E4F-5B676FE0FA92}" dt="2026-10-04T06:39:09.631" v="8376" actId="478"/>
          <ac:spMkLst>
            <pc:docMk/>
            <pc:sldMk cId="1765237222" sldId="459"/>
            <ac:spMk id="7" creationId="{66F9C03B-B1B2-78B5-6447-D29CE137C850}"/>
          </ac:spMkLst>
        </pc:spChg>
        <pc:spChg chg="add del mod">
          <ac:chgData name="Hirokazu Maesaka" userId="12335231067_tp_box_2" providerId="OAuth2" clId="{F9A4EB66-281B-5DAE-8E4F-5B676FE0FA92}" dt="2026-10-04T06:47:00.477" v="8531" actId="164"/>
          <ac:spMkLst>
            <pc:docMk/>
            <pc:sldMk cId="1765237222" sldId="459"/>
            <ac:spMk id="13" creationId="{A382DE9D-F569-E42E-30CA-6E85E4D150F2}"/>
          </ac:spMkLst>
        </pc:spChg>
        <pc:spChg chg="del mod topLvl">
          <ac:chgData name="Hirokazu Maesaka" userId="12335231067_tp_box_2" providerId="OAuth2" clId="{F9A4EB66-281B-5DAE-8E4F-5B676FE0FA92}" dt="2026-10-04T06:39:42.478" v="8384" actId="478"/>
          <ac:spMkLst>
            <pc:docMk/>
            <pc:sldMk cId="1765237222" sldId="459"/>
            <ac:spMk id="14" creationId="{E35A4933-355B-20B6-F777-BAE3F8B99E50}"/>
          </ac:spMkLst>
        </pc:spChg>
        <pc:spChg chg="del">
          <ac:chgData name="Hirokazu Maesaka" userId="12335231067_tp_box_2" providerId="OAuth2" clId="{F9A4EB66-281B-5DAE-8E4F-5B676FE0FA92}" dt="2026-10-04T06:39:45.305" v="8385" actId="478"/>
          <ac:spMkLst>
            <pc:docMk/>
            <pc:sldMk cId="1765237222" sldId="459"/>
            <ac:spMk id="15" creationId="{87DFAA34-E993-79F1-9F26-9D89B65381A7}"/>
          </ac:spMkLst>
        </pc:spChg>
        <pc:spChg chg="mod">
          <ac:chgData name="Hirokazu Maesaka" userId="12335231067_tp_box_2" providerId="OAuth2" clId="{F9A4EB66-281B-5DAE-8E4F-5B676FE0FA92}" dt="2026-10-04T06:39:02.519" v="8372" actId="165"/>
          <ac:spMkLst>
            <pc:docMk/>
            <pc:sldMk cId="1765237222" sldId="459"/>
            <ac:spMk id="17" creationId="{1F02756B-2D2A-0E3C-A673-71687282E414}"/>
          </ac:spMkLst>
        </pc:spChg>
        <pc:spChg chg="mod">
          <ac:chgData name="Hirokazu Maesaka" userId="12335231067_tp_box_2" providerId="OAuth2" clId="{F9A4EB66-281B-5DAE-8E4F-5B676FE0FA92}" dt="2026-10-04T06:39:02.519" v="8372" actId="165"/>
          <ac:spMkLst>
            <pc:docMk/>
            <pc:sldMk cId="1765237222" sldId="459"/>
            <ac:spMk id="18" creationId="{39AD38E6-93FE-B111-1038-8DA9ED5F5A97}"/>
          </ac:spMkLst>
        </pc:spChg>
        <pc:spChg chg="mod">
          <ac:chgData name="Hirokazu Maesaka" userId="12335231067_tp_box_2" providerId="OAuth2" clId="{F9A4EB66-281B-5DAE-8E4F-5B676FE0FA92}" dt="2026-10-04T06:39:02.519" v="8372" actId="165"/>
          <ac:spMkLst>
            <pc:docMk/>
            <pc:sldMk cId="1765237222" sldId="459"/>
            <ac:spMk id="22" creationId="{4F11064C-DED8-E31E-C9EB-EF2FFFC16241}"/>
          </ac:spMkLst>
        </pc:spChg>
        <pc:spChg chg="mod">
          <ac:chgData name="Hirokazu Maesaka" userId="12335231067_tp_box_2" providerId="OAuth2" clId="{F9A4EB66-281B-5DAE-8E4F-5B676FE0FA92}" dt="2026-10-04T06:39:02.519" v="8372" actId="165"/>
          <ac:spMkLst>
            <pc:docMk/>
            <pc:sldMk cId="1765237222" sldId="459"/>
            <ac:spMk id="26" creationId="{31F66032-5594-D6E7-28D7-73A3B83FC6C4}"/>
          </ac:spMkLst>
        </pc:spChg>
        <pc:spChg chg="mod">
          <ac:chgData name="Hirokazu Maesaka" userId="12335231067_tp_box_2" providerId="OAuth2" clId="{F9A4EB66-281B-5DAE-8E4F-5B676FE0FA92}" dt="2026-10-04T06:46:01.661" v="8524" actId="1037"/>
          <ac:spMkLst>
            <pc:docMk/>
            <pc:sldMk cId="1765237222" sldId="459"/>
            <ac:spMk id="29" creationId="{CA495A63-D2A1-6F89-ED25-0BF23B71B6A4}"/>
          </ac:spMkLst>
        </pc:spChg>
        <pc:spChg chg="mod">
          <ac:chgData name="Hirokazu Maesaka" userId="12335231067_tp_box_2" providerId="OAuth2" clId="{F9A4EB66-281B-5DAE-8E4F-5B676FE0FA92}" dt="2026-10-04T06:45:58.980" v="8521" actId="1037"/>
          <ac:spMkLst>
            <pc:docMk/>
            <pc:sldMk cId="1765237222" sldId="459"/>
            <ac:spMk id="30" creationId="{12C9B0E8-9CCB-7989-76E4-B7BB54519474}"/>
          </ac:spMkLst>
        </pc:spChg>
        <pc:spChg chg="mod">
          <ac:chgData name="Hirokazu Maesaka" userId="12335231067_tp_box_2" providerId="OAuth2" clId="{F9A4EB66-281B-5DAE-8E4F-5B676FE0FA92}" dt="2026-10-04T06:45:56.027" v="8518" actId="14100"/>
          <ac:spMkLst>
            <pc:docMk/>
            <pc:sldMk cId="1765237222" sldId="459"/>
            <ac:spMk id="31" creationId="{35069651-0A4C-EDF6-A111-3CB111A8E007}"/>
          </ac:spMkLst>
        </pc:spChg>
        <pc:spChg chg="mod">
          <ac:chgData name="Hirokazu Maesaka" userId="12335231067_tp_box_2" providerId="OAuth2" clId="{F9A4EB66-281B-5DAE-8E4F-5B676FE0FA92}" dt="2026-10-04T06:44:30.099" v="8502" actId="1076"/>
          <ac:spMkLst>
            <pc:docMk/>
            <pc:sldMk cId="1765237222" sldId="459"/>
            <ac:spMk id="32" creationId="{8CDF8A62-19E0-B1B9-A37C-F5604A42A7B9}"/>
          </ac:spMkLst>
        </pc:spChg>
        <pc:spChg chg="mod">
          <ac:chgData name="Hirokazu Maesaka" userId="12335231067_tp_box_2" providerId="OAuth2" clId="{F9A4EB66-281B-5DAE-8E4F-5B676FE0FA92}" dt="2026-10-04T06:39:02.519" v="8372" actId="165"/>
          <ac:spMkLst>
            <pc:docMk/>
            <pc:sldMk cId="1765237222" sldId="459"/>
            <ac:spMk id="33" creationId="{2E0CF83C-1322-3778-F871-C216E09A5B74}"/>
          </ac:spMkLst>
        </pc:spChg>
        <pc:spChg chg="mod">
          <ac:chgData name="Hirokazu Maesaka" userId="12335231067_tp_box_2" providerId="OAuth2" clId="{F9A4EB66-281B-5DAE-8E4F-5B676FE0FA92}" dt="2026-10-04T06:46:07.818" v="8525" actId="14100"/>
          <ac:spMkLst>
            <pc:docMk/>
            <pc:sldMk cId="1765237222" sldId="459"/>
            <ac:spMk id="35" creationId="{5C78E22E-9647-276F-A0F7-35F3A91C5FD8}"/>
          </ac:spMkLst>
        </pc:spChg>
        <pc:spChg chg="mod">
          <ac:chgData name="Hirokazu Maesaka" userId="12335231067_tp_box_2" providerId="OAuth2" clId="{F9A4EB66-281B-5DAE-8E4F-5B676FE0FA92}" dt="2026-10-04T06:46:10.260" v="8526" actId="1076"/>
          <ac:spMkLst>
            <pc:docMk/>
            <pc:sldMk cId="1765237222" sldId="459"/>
            <ac:spMk id="36" creationId="{341D55F6-7BEF-3545-CD5B-36DA0CCCE508}"/>
          </ac:spMkLst>
        </pc:spChg>
        <pc:spChg chg="add mod">
          <ac:chgData name="Hirokazu Maesaka" userId="12335231067_tp_box_2" providerId="OAuth2" clId="{F9A4EB66-281B-5DAE-8E4F-5B676FE0FA92}" dt="2026-10-04T06:47:00.477" v="8531" actId="164"/>
          <ac:spMkLst>
            <pc:docMk/>
            <pc:sldMk cId="1765237222" sldId="459"/>
            <ac:spMk id="37" creationId="{9331EFF8-CFFD-BE20-9CBF-EF7B0CB39798}"/>
          </ac:spMkLst>
        </pc:spChg>
        <pc:spChg chg="add mod">
          <ac:chgData name="Hirokazu Maesaka" userId="12335231067_tp_box_2" providerId="OAuth2" clId="{F9A4EB66-281B-5DAE-8E4F-5B676FE0FA92}" dt="2026-10-04T06:44:59.941" v="8509" actId="14100"/>
          <ac:spMkLst>
            <pc:docMk/>
            <pc:sldMk cId="1765237222" sldId="459"/>
            <ac:spMk id="38" creationId="{6DF4E59F-1C88-3019-39D8-A42599B6E6A4}"/>
          </ac:spMkLst>
        </pc:spChg>
        <pc:spChg chg="add mod">
          <ac:chgData name="Hirokazu Maesaka" userId="12335231067_tp_box_2" providerId="OAuth2" clId="{F9A4EB66-281B-5DAE-8E4F-5B676FE0FA92}" dt="2026-10-04T06:44:54.778" v="8508" actId="14100"/>
          <ac:spMkLst>
            <pc:docMk/>
            <pc:sldMk cId="1765237222" sldId="459"/>
            <ac:spMk id="39" creationId="{97B79564-777A-5096-936D-D7B3A0887A0A}"/>
          </ac:spMkLst>
        </pc:spChg>
        <pc:spChg chg="add mod">
          <ac:chgData name="Hirokazu Maesaka" userId="12335231067_tp_box_2" providerId="OAuth2" clId="{F9A4EB66-281B-5DAE-8E4F-5B676FE0FA92}" dt="2026-10-04T06:47:00.477" v="8531" actId="164"/>
          <ac:spMkLst>
            <pc:docMk/>
            <pc:sldMk cId="1765237222" sldId="459"/>
            <ac:spMk id="41" creationId="{ACF6C252-5701-1DDF-21D0-0DB7A5BC3C3B}"/>
          </ac:spMkLst>
        </pc:spChg>
        <pc:spChg chg="add mod">
          <ac:chgData name="Hirokazu Maesaka" userId="12335231067_tp_box_2" providerId="OAuth2" clId="{F9A4EB66-281B-5DAE-8E4F-5B676FE0FA92}" dt="2026-10-04T06:47:00.477" v="8531" actId="164"/>
          <ac:spMkLst>
            <pc:docMk/>
            <pc:sldMk cId="1765237222" sldId="459"/>
            <ac:spMk id="42" creationId="{8E92D46A-D8CE-910D-D874-C475C259354F}"/>
          </ac:spMkLst>
        </pc:spChg>
        <pc:spChg chg="add mod">
          <ac:chgData name="Hirokazu Maesaka" userId="12335231067_tp_box_2" providerId="OAuth2" clId="{F9A4EB66-281B-5DAE-8E4F-5B676FE0FA92}" dt="2026-10-04T06:47:00.477" v="8531" actId="164"/>
          <ac:spMkLst>
            <pc:docMk/>
            <pc:sldMk cId="1765237222" sldId="459"/>
            <ac:spMk id="43" creationId="{8D0B97A5-6053-C539-1F9B-BC4C7BE6EE3E}"/>
          </ac:spMkLst>
        </pc:spChg>
        <pc:spChg chg="add mod">
          <ac:chgData name="Hirokazu Maesaka" userId="12335231067_tp_box_2" providerId="OAuth2" clId="{F9A4EB66-281B-5DAE-8E4F-5B676FE0FA92}" dt="2026-10-04T07:04:34.966" v="8780" actId="1076"/>
          <ac:spMkLst>
            <pc:docMk/>
            <pc:sldMk cId="1765237222" sldId="459"/>
            <ac:spMk id="45" creationId="{4858E8B2-6581-2664-9A1F-4ABC69E248F6}"/>
          </ac:spMkLst>
        </pc:spChg>
        <pc:spChg chg="add mod">
          <ac:chgData name="Hirokazu Maesaka" userId="12335231067_tp_box_2" providerId="OAuth2" clId="{F9A4EB66-281B-5DAE-8E4F-5B676FE0FA92}" dt="2026-10-04T07:29:44.229" v="9357" actId="14100"/>
          <ac:spMkLst>
            <pc:docMk/>
            <pc:sldMk cId="1765237222" sldId="459"/>
            <ac:spMk id="46" creationId="{941F7C2C-0347-99BD-3C22-2224C7B139EA}"/>
          </ac:spMkLst>
        </pc:spChg>
        <pc:spChg chg="add mod">
          <ac:chgData name="Hirokazu Maesaka" userId="12335231067_tp_box_2" providerId="OAuth2" clId="{F9A4EB66-281B-5DAE-8E4F-5B676FE0FA92}" dt="2026-10-04T07:04:27.940" v="8779" actId="208"/>
          <ac:spMkLst>
            <pc:docMk/>
            <pc:sldMk cId="1765237222" sldId="459"/>
            <ac:spMk id="47" creationId="{E67524F1-A6FA-F0E5-7B2D-A57CF39AA97E}"/>
          </ac:spMkLst>
        </pc:spChg>
        <pc:spChg chg="add mod">
          <ac:chgData name="Hirokazu Maesaka" userId="12335231067_tp_box_2" providerId="OAuth2" clId="{F9A4EB66-281B-5DAE-8E4F-5B676FE0FA92}" dt="2026-10-04T07:05:12.488" v="8785" actId="208"/>
          <ac:spMkLst>
            <pc:docMk/>
            <pc:sldMk cId="1765237222" sldId="459"/>
            <ac:spMk id="48" creationId="{4AE11BD4-D100-8163-67DB-8E6F7A4E2407}"/>
          </ac:spMkLst>
        </pc:spChg>
        <pc:spChg chg="add mod">
          <ac:chgData name="Hirokazu Maesaka" userId="12335231067_tp_box_2" providerId="OAuth2" clId="{F9A4EB66-281B-5DAE-8E4F-5B676FE0FA92}" dt="2026-10-04T07:27:14.825" v="9221" actId="1076"/>
          <ac:spMkLst>
            <pc:docMk/>
            <pc:sldMk cId="1765237222" sldId="459"/>
            <ac:spMk id="49" creationId="{5B884789-4CB6-21FD-DFC1-1816459DB00C}"/>
          </ac:spMkLst>
        </pc:spChg>
        <pc:grpChg chg="mod">
          <ac:chgData name="Hirokazu Maesaka" userId="12335231067_tp_box_2" providerId="OAuth2" clId="{F9A4EB66-281B-5DAE-8E4F-5B676FE0FA92}" dt="2026-10-04T06:38:55.857" v="8371" actId="1076"/>
          <ac:grpSpMkLst>
            <pc:docMk/>
            <pc:sldMk cId="1765237222" sldId="459"/>
            <ac:grpSpMk id="6" creationId="{3D9EDD3D-73B8-8DD7-4FDF-C1BDAA467282}"/>
          </ac:grpSpMkLst>
        </pc:grpChg>
        <pc:grpChg chg="mod">
          <ac:chgData name="Hirokazu Maesaka" userId="12335231067_tp_box_2" providerId="OAuth2" clId="{F9A4EB66-281B-5DAE-8E4F-5B676FE0FA92}" dt="2026-10-04T06:47:00.477" v="8531" actId="164"/>
          <ac:grpSpMkLst>
            <pc:docMk/>
            <pc:sldMk cId="1765237222" sldId="459"/>
            <ac:grpSpMk id="8" creationId="{5F2B7C60-C636-690F-5DDC-2156443FB223}"/>
          </ac:grpSpMkLst>
        </pc:grpChg>
        <pc:grpChg chg="mod">
          <ac:chgData name="Hirokazu Maesaka" userId="12335231067_tp_box_2" providerId="OAuth2" clId="{F9A4EB66-281B-5DAE-8E4F-5B676FE0FA92}" dt="2026-10-04T06:47:00.477" v="8531" actId="164"/>
          <ac:grpSpMkLst>
            <pc:docMk/>
            <pc:sldMk cId="1765237222" sldId="459"/>
            <ac:grpSpMk id="9" creationId="{661DE246-734E-DCC2-8FCC-E1BB5F5E0A45}"/>
          </ac:grpSpMkLst>
        </pc:grpChg>
        <pc:grpChg chg="add del mod">
          <ac:chgData name="Hirokazu Maesaka" userId="12335231067_tp_box_2" providerId="OAuth2" clId="{F9A4EB66-281B-5DAE-8E4F-5B676FE0FA92}" dt="2026-10-04T06:47:00.477" v="8531" actId="164"/>
          <ac:grpSpMkLst>
            <pc:docMk/>
            <pc:sldMk cId="1765237222" sldId="459"/>
            <ac:grpSpMk id="10" creationId="{839E8B38-C8B6-5EA7-FBF8-F8FEB82AF04B}"/>
          </ac:grpSpMkLst>
        </pc:grpChg>
        <pc:grpChg chg="del">
          <ac:chgData name="Hirokazu Maesaka" userId="12335231067_tp_box_2" providerId="OAuth2" clId="{F9A4EB66-281B-5DAE-8E4F-5B676FE0FA92}" dt="2026-10-04T06:39:38.621" v="8382" actId="478"/>
          <ac:grpSpMkLst>
            <pc:docMk/>
            <pc:sldMk cId="1765237222" sldId="459"/>
            <ac:grpSpMk id="11" creationId="{E49DABBB-241B-7902-4FF1-6CC3A14A636E}"/>
          </ac:grpSpMkLst>
        </pc:grpChg>
        <pc:grpChg chg="del">
          <ac:chgData name="Hirokazu Maesaka" userId="12335231067_tp_box_2" providerId="OAuth2" clId="{F9A4EB66-281B-5DAE-8E4F-5B676FE0FA92}" dt="2026-10-04T06:39:40.179" v="8383" actId="478"/>
          <ac:grpSpMkLst>
            <pc:docMk/>
            <pc:sldMk cId="1765237222" sldId="459"/>
            <ac:grpSpMk id="12" creationId="{B8A2E093-E321-B5E7-33FF-DA005B75EC7C}"/>
          </ac:grpSpMkLst>
        </pc:grpChg>
        <pc:grpChg chg="add mod">
          <ac:chgData name="Hirokazu Maesaka" userId="12335231067_tp_box_2" providerId="OAuth2" clId="{F9A4EB66-281B-5DAE-8E4F-5B676FE0FA92}" dt="2026-10-04T06:47:00.477" v="8531" actId="164"/>
          <ac:grpSpMkLst>
            <pc:docMk/>
            <pc:sldMk cId="1765237222" sldId="459"/>
            <ac:grpSpMk id="40" creationId="{449D4EA6-B149-FDE7-71E8-51889D153938}"/>
          </ac:grpSpMkLst>
        </pc:grpChg>
        <pc:grpChg chg="add mod">
          <ac:chgData name="Hirokazu Maesaka" userId="12335231067_tp_box_2" providerId="OAuth2" clId="{F9A4EB66-281B-5DAE-8E4F-5B676FE0FA92}" dt="2026-10-04T06:51:00.956" v="8574" actId="1076"/>
          <ac:grpSpMkLst>
            <pc:docMk/>
            <pc:sldMk cId="1765237222" sldId="459"/>
            <ac:grpSpMk id="44" creationId="{B40BCBBA-8A94-4127-46A2-B9C8A3391D61}"/>
          </ac:grpSpMkLst>
        </pc:grpChg>
      </pc:sldChg>
      <pc:sldChg chg="add">
        <pc:chgData name="Hirokazu Maesaka" userId="12335231067_tp_box_2" providerId="OAuth2" clId="{F9A4EB66-281B-5DAE-8E4F-5B676FE0FA92}" dt="2026-10-04T07:46:06.077" v="10058"/>
        <pc:sldMkLst>
          <pc:docMk/>
          <pc:sldMk cId="205827214" sldId="460"/>
        </pc:sldMkLst>
      </pc:sldChg>
      <pc:sldChg chg="add">
        <pc:chgData name="Hirokazu Maesaka" userId="12335231067_tp_box_2" providerId="OAuth2" clId="{F9A4EB66-281B-5DAE-8E4F-5B676FE0FA92}" dt="2026-10-04T07:46:06.077" v="10058"/>
        <pc:sldMkLst>
          <pc:docMk/>
          <pc:sldMk cId="1151641966" sldId="461"/>
        </pc:sldMkLst>
      </pc:sldChg>
      <pc:sldChg chg="add del">
        <pc:chgData name="Hirokazu Maesaka" userId="12335231067_tp_box_2" providerId="OAuth2" clId="{F9A4EB66-281B-5DAE-8E4F-5B676FE0FA92}" dt="2026-10-04T08:20:33.574" v="10701" actId="2696"/>
        <pc:sldMkLst>
          <pc:docMk/>
          <pc:sldMk cId="2211286551" sldId="462"/>
        </pc:sldMkLst>
      </pc:sldChg>
      <pc:sldChg chg="modSp add mod">
        <pc:chgData name="Hirokazu Maesaka" userId="12335231067_tp_box_2" providerId="OAuth2" clId="{F9A4EB66-281B-5DAE-8E4F-5B676FE0FA92}" dt="2026-10-04T08:14:21.149" v="10485" actId="27636"/>
        <pc:sldMkLst>
          <pc:docMk/>
          <pc:sldMk cId="765207695" sldId="463"/>
        </pc:sldMkLst>
        <pc:spChg chg="mod">
          <ac:chgData name="Hirokazu Maesaka" userId="12335231067_tp_box_2" providerId="OAuth2" clId="{F9A4EB66-281B-5DAE-8E4F-5B676FE0FA92}" dt="2026-10-04T08:13:50.554" v="10481" actId="20577"/>
          <ac:spMkLst>
            <pc:docMk/>
            <pc:sldMk cId="765207695" sldId="463"/>
            <ac:spMk id="2" creationId="{5ECB1578-3F26-3F28-2A40-B3E9DEFA0730}"/>
          </ac:spMkLst>
        </pc:spChg>
        <pc:spChg chg="mod">
          <ac:chgData name="Hirokazu Maesaka" userId="12335231067_tp_box_2" providerId="OAuth2" clId="{F9A4EB66-281B-5DAE-8E4F-5B676FE0FA92}" dt="2026-10-04T08:14:21.149" v="10485" actId="27636"/>
          <ac:spMkLst>
            <pc:docMk/>
            <pc:sldMk cId="765207695" sldId="463"/>
            <ac:spMk id="3" creationId="{4BA58F92-A797-010E-A349-DF2A184BB47D}"/>
          </ac:spMkLst>
        </pc:spChg>
      </pc:sldChg>
      <pc:sldChg chg="modSp add mod">
        <pc:chgData name="Hirokazu Maesaka" userId="12335231067_tp_box_2" providerId="OAuth2" clId="{F9A4EB66-281B-5DAE-8E4F-5B676FE0FA92}" dt="2026-10-04T08:23:05.382" v="10745" actId="20577"/>
        <pc:sldMkLst>
          <pc:docMk/>
          <pc:sldMk cId="2404127262" sldId="464"/>
        </pc:sldMkLst>
        <pc:spChg chg="mod">
          <ac:chgData name="Hirokazu Maesaka" userId="12335231067_tp_box_2" providerId="OAuth2" clId="{F9A4EB66-281B-5DAE-8E4F-5B676FE0FA92}" dt="2026-10-04T08:23:05.382" v="10745" actId="20577"/>
          <ac:spMkLst>
            <pc:docMk/>
            <pc:sldMk cId="2404127262" sldId="464"/>
            <ac:spMk id="2" creationId="{615EC957-88CE-FAA2-4F54-8CE6F09CA7FE}"/>
          </ac:spMkLst>
        </pc:spChg>
        <pc:spChg chg="mod">
          <ac:chgData name="Hirokazu Maesaka" userId="12335231067_tp_box_2" providerId="OAuth2" clId="{F9A4EB66-281B-5DAE-8E4F-5B676FE0FA92}" dt="2026-10-04T08:15:13.415" v="10490" actId="1076"/>
          <ac:spMkLst>
            <pc:docMk/>
            <pc:sldMk cId="2404127262" sldId="464"/>
            <ac:spMk id="3" creationId="{7E29A6E9-F788-39BB-D4A8-F0E64B7CCAC0}"/>
          </ac:spMkLst>
        </pc:spChg>
      </pc:sldChg>
      <pc:sldChg chg="modSp add mod">
        <pc:chgData name="Hirokazu Maesaka" userId="12335231067_tp_box_2" providerId="OAuth2" clId="{F9A4EB66-281B-5DAE-8E4F-5B676FE0FA92}" dt="2026-10-04T11:32:46.094" v="12789" actId="1076"/>
        <pc:sldMkLst>
          <pc:docMk/>
          <pc:sldMk cId="380359819" sldId="465"/>
        </pc:sldMkLst>
        <pc:spChg chg="mod">
          <ac:chgData name="Hirokazu Maesaka" userId="12335231067_tp_box_2" providerId="OAuth2" clId="{F9A4EB66-281B-5DAE-8E4F-5B676FE0FA92}" dt="2026-10-04T10:08:08.936" v="12176" actId="20577"/>
          <ac:spMkLst>
            <pc:docMk/>
            <pc:sldMk cId="380359819" sldId="465"/>
            <ac:spMk id="2" creationId="{96193233-7476-72EE-F2A9-AFB0DF0662CF}"/>
          </ac:spMkLst>
        </pc:spChg>
        <pc:spChg chg="mod">
          <ac:chgData name="Hirokazu Maesaka" userId="12335231067_tp_box_2" providerId="OAuth2" clId="{F9A4EB66-281B-5DAE-8E4F-5B676FE0FA92}" dt="2026-10-04T11:32:46.094" v="12789" actId="1076"/>
          <ac:spMkLst>
            <pc:docMk/>
            <pc:sldMk cId="380359819" sldId="465"/>
            <ac:spMk id="10" creationId="{4CB237D1-E97A-D26D-46E6-BDC9053373E9}"/>
          </ac:spMkLst>
        </pc:spChg>
        <pc:spChg chg="mod">
          <ac:chgData name="Hirokazu Maesaka" userId="12335231067_tp_box_2" providerId="OAuth2" clId="{F9A4EB66-281B-5DAE-8E4F-5B676FE0FA92}" dt="2026-10-04T11:05:47.743" v="12198" actId="113"/>
          <ac:spMkLst>
            <pc:docMk/>
            <pc:sldMk cId="380359819" sldId="465"/>
            <ac:spMk id="25" creationId="{4658DAF7-E8DF-E077-184D-BA007781CAB9}"/>
          </ac:spMkLst>
        </pc:spChg>
        <pc:spChg chg="mod">
          <ac:chgData name="Hirokazu Maesaka" userId="12335231067_tp_box_2" providerId="OAuth2" clId="{F9A4EB66-281B-5DAE-8E4F-5B676FE0FA92}" dt="2026-10-04T11:06:16.792" v="12202" actId="20577"/>
          <ac:spMkLst>
            <pc:docMk/>
            <pc:sldMk cId="380359819" sldId="465"/>
            <ac:spMk id="32" creationId="{F0CCF1AE-998B-D06F-71FB-E83F2E4D1952}"/>
          </ac:spMkLst>
        </pc:spChg>
      </pc:sldChg>
    </pc:docChg>
  </pc:docChgLst>
  <pc:docChgLst>
    <pc:chgData name="Hirokazu Maesaka" userId="12335231067_tp_box_2" providerId="OAuth2" clId="{C560E2EA-5FA4-56B4-AED7-2875ECA2DD6E}"/>
    <pc:docChg chg="addSld modSld">
      <pc:chgData name="Hirokazu Maesaka" userId="12335231067_tp_box_2" providerId="OAuth2" clId="{C560E2EA-5FA4-56B4-AED7-2875ECA2DD6E}" dt="2026-10-02T05:18:36.581" v="84" actId="20577"/>
      <pc:docMkLst>
        <pc:docMk/>
      </pc:docMkLst>
      <pc:sldChg chg="modSp new mod">
        <pc:chgData name="Hirokazu Maesaka" userId="12335231067_tp_box_2" providerId="OAuth2" clId="{C560E2EA-5FA4-56B4-AED7-2875ECA2DD6E}" dt="2026-10-02T05:18:36.581" v="84" actId="20577"/>
        <pc:sldMkLst>
          <pc:docMk/>
          <pc:sldMk cId="1889273262" sldId="411"/>
        </pc:sldMkLst>
        <pc:spChg chg="mod">
          <ac:chgData name="Hirokazu Maesaka" userId="12335231067_tp_box_2" providerId="OAuth2" clId="{C560E2EA-5FA4-56B4-AED7-2875ECA2DD6E}" dt="2026-10-02T05:17:46.087" v="54" actId="20577"/>
          <ac:spMkLst>
            <pc:docMk/>
            <pc:sldMk cId="1889273262" sldId="411"/>
            <ac:spMk id="2" creationId="{0798D7E9-399C-F1F7-08B5-E8A595F03EF4}"/>
          </ac:spMkLst>
        </pc:spChg>
        <pc:spChg chg="mod">
          <ac:chgData name="Hirokazu Maesaka" userId="12335231067_tp_box_2" providerId="OAuth2" clId="{C560E2EA-5FA4-56B4-AED7-2875ECA2DD6E}" dt="2026-10-02T05:18:36.581" v="84" actId="20577"/>
          <ac:spMkLst>
            <pc:docMk/>
            <pc:sldMk cId="1889273262" sldId="411"/>
            <ac:spMk id="3" creationId="{75F07CE9-36E4-ACC6-1064-6AF7E971F524}"/>
          </ac:spMkLst>
        </pc:spChg>
      </pc:sldChg>
      <pc:sldChg chg="new">
        <pc:chgData name="Hirokazu Maesaka" userId="12335231067_tp_box_2" providerId="OAuth2" clId="{C560E2EA-5FA4-56B4-AED7-2875ECA2DD6E}" dt="2026-10-02T05:15:58.470" v="1" actId="680"/>
        <pc:sldMkLst>
          <pc:docMk/>
          <pc:sldMk cId="1219699574" sldId="41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D5F8F-BD3D-40C3-A697-4113B865F300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88FC6-1428-4C60-8168-78AF4711D7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13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78BE-31C9-457D-83A7-36DCD103F350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28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E2DFC4-34D1-E099-F2F6-6D62FDF47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1FA8AD5-B713-CD1F-CD2C-4AAA68394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DBD8BF-6573-5C95-C6A9-208EFDEE4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80EF02-22DF-BCE3-AB75-EFE9D4F16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4540ED-A509-BE83-59EC-AE7D7B8D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24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03ED73-3262-DCC0-7F7E-2E75F26D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A46CB6-DD89-4995-376E-5BEC737E7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EBD799-8A95-AB76-7AD8-03D5F54B1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3F4F6C-0567-156F-93E9-B6F14C12F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A4611C-0C46-49FA-7DB0-DBDB0E796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170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0EE54D-3A59-3A2D-AA80-72D86852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405FA3-C608-8035-1589-67552DC25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F2076C-52AC-4C37-8C44-A01E0CEC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37A8A7-0F42-2F12-4B0D-150095B23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2B2194-E932-7376-A70F-199BA049E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26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A9BC50-7F3B-AF8F-C6EC-858447C3C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2BCF57-98B4-576F-7A4E-034918F38C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10A375-86E1-A7A0-F3F6-7237B2FCB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48835D-E379-0299-84B1-C607D084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A3C0F4-6CE3-EEA4-4601-2BCDE289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53A208-5955-7600-5C43-8F812ACDB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9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599497-2C74-8718-8F22-9BE4C939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1AAE63-1F17-C3DC-6B29-4CD79C840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2098F8F-1BA6-4511-E0D8-0E972C0E5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CE65FFA-FAA3-F39D-E96C-9254BAE25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B68CDD2-DB3E-9E75-7D73-9354DAC95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4CA9D5-9213-F3C6-CE16-70EF30C4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9998EE0-52E6-ECAF-80F7-434E5BE4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118A693-3618-6EC4-6DA1-821C85AC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95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FF4D9B-4CF2-9645-F1A0-0F11FBC3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3B0818-AA4B-666A-CFAE-13D66DA9E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629122-C49A-E157-04EA-84CB9CD8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998B615-D001-0944-9D8A-33197E81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59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98770FD-9B9F-3669-B538-5D85F4C9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A2C9A82-8275-36B6-DCF5-24676FD7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488AE5-97F2-4835-4B4B-FE7B9FEAF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2F579B-EA74-36EE-0118-22EAECB5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9DCDA3-8E95-E131-EE60-51A302654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6EAE430-0D3E-CC00-F8B7-199BB86B1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47BE12-EC24-1A75-B473-A77437B55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B2BF1C-50DC-9C72-7251-199A7F6EF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226740-765D-A563-FDD9-FEA193F5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04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83EE5E-B5AB-0C18-C7EB-6D7E8A7D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E96BC39-915E-596E-7920-57ABC04D3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F677B8-BF0A-692E-5CD6-5FD7B8B46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7F9739-CCC9-1127-600B-0DE533DC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1B1F51-8D87-2202-9EB7-6A7EE9B3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45E5E2-D631-DB20-CF3E-34821854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65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ADA855-DA10-91B0-0C27-25BF0EA6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B8C1913-D70E-75F1-D1CA-84B821D48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CC7AFE-7152-3D2D-2ECB-4B561F00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870A33-EBC9-B373-519B-A0CBCFB8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F99436-3CC8-E715-C199-329A81F8D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67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C4E5C9F-9C62-E094-4A97-B880CB88A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228C95-1E75-7DA4-F73B-55DD78CC9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7CA8D1-2ED3-0F3B-35AF-DFAE5A2DB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6CE155-F71E-0538-F2DE-258A0D98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3CEDD1-A9B5-7238-1D7D-FC2997F3A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88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0E8725B-4158-62C3-01CC-15E620A81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98DF61-AED2-F403-3570-A6CE453FF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5563"/>
            <a:ext cx="10515600" cy="5532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3E2560-185F-01A6-665D-C7637938D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288DFB-B4DB-4853-A6FC-C07132895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5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9A72B5-CEF2-966C-1130-0D05B2E2D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59EBD-563B-431E-97F8-C3C8BF6801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32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ledyne-e2v.com/en-us/solutions/rf-power/rf-devices/thyratrons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sisopenmodels.anl.gov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ls-apg/osprey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B03BE9-9751-0D75-B9FF-B6E5946AA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11" y="4149043"/>
            <a:ext cx="10932339" cy="1123320"/>
          </a:xfrm>
        </p:spPr>
        <p:txBody>
          <a:bodyPr>
            <a:normAutofit/>
          </a:bodyPr>
          <a:lstStyle/>
          <a:p>
            <a:r>
              <a:rPr lang="en-US" altLang="ja-JP" dirty="0"/>
              <a:t>Challenges</a:t>
            </a:r>
            <a:r>
              <a:rPr kumimoji="1" lang="en-US" altLang="ja-JP" dirty="0"/>
              <a:t> in Accelerator Physics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480ED0-2517-611C-11AC-C29514D67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72363"/>
            <a:ext cx="9144000" cy="1585636"/>
          </a:xfrm>
        </p:spPr>
        <p:txBody>
          <a:bodyPr>
            <a:normAutofit/>
          </a:bodyPr>
          <a:lstStyle/>
          <a:p>
            <a:r>
              <a:rPr lang="en-US" altLang="ja-JP" dirty="0"/>
              <a:t>October</a:t>
            </a:r>
            <a:r>
              <a:rPr kumimoji="1" lang="en-US" altLang="ja-JP" dirty="0"/>
              <a:t> 5</a:t>
            </a:r>
            <a:r>
              <a:rPr kumimoji="1" lang="en-US" altLang="ja-JP" baseline="30000" dirty="0"/>
              <a:t>th</a:t>
            </a:r>
            <a:r>
              <a:rPr lang="en-US" altLang="ja-JP" dirty="0"/>
              <a:t>, 2026</a:t>
            </a:r>
          </a:p>
          <a:p>
            <a:r>
              <a:rPr kumimoji="1" lang="en-US" altLang="ja-JP" dirty="0"/>
              <a:t>Hirokazu Maesaka</a:t>
            </a:r>
          </a:p>
          <a:p>
            <a:r>
              <a:rPr lang="en-US" altLang="ja-JP" dirty="0"/>
              <a:t>RIKEN SPring-8 Center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0F0BA9-D64D-3EB9-307E-8B6CB1EBD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D534095-6CBC-EF0C-CDEB-F318FE65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171EB34-B16C-B13E-5F2C-C2FA3EA7C7A2}"/>
              </a:ext>
            </a:extLst>
          </p:cNvPr>
          <p:cNvGrpSpPr/>
          <p:nvPr/>
        </p:nvGrpSpPr>
        <p:grpSpPr>
          <a:xfrm>
            <a:off x="1122147" y="-11017"/>
            <a:ext cx="9947704" cy="4334861"/>
            <a:chOff x="1122147" y="0"/>
            <a:chExt cx="9947704" cy="4334861"/>
          </a:xfrm>
        </p:grpSpPr>
        <p:pic>
          <p:nvPicPr>
            <p:cNvPr id="6" name="図 5" descr="FAIRS Japan 2026: Future of Artificial Intelligence for Science in Japan">
              <a:extLst>
                <a:ext uri="{FF2B5EF4-FFF2-40B4-BE49-F238E27FC236}">
                  <a16:creationId xmlns:a16="http://schemas.microsoft.com/office/drawing/2014/main" id="{4D63FEBC-CBA8-A546-D726-6E619B7A9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2147" y="0"/>
              <a:ext cx="9947704" cy="3873196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4FD2A59-6D33-BEB5-ED25-11DADDD16DA1}"/>
                </a:ext>
              </a:extLst>
            </p:cNvPr>
            <p:cNvSpPr txBox="1"/>
            <p:nvPr/>
          </p:nvSpPr>
          <p:spPr>
            <a:xfrm>
              <a:off x="1122147" y="3873196"/>
              <a:ext cx="9947704" cy="46166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" altLang="ja-JP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FAIRS Japan 2026: Future of Artificial Intelligence for Science in Japan</a:t>
              </a:r>
              <a:endParaRPr kumimoji="1" lang="ja-JP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35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46398F-CC6A-616E-65A3-FE65A2890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11611A-86D8-2190-34D3-F90A3FFD4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1855"/>
            <a:ext cx="10515600" cy="5646145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Particle accelerators</a:t>
            </a:r>
          </a:p>
          <a:p>
            <a:r>
              <a:rPr lang="en-US" altLang="ja-JP" dirty="0"/>
              <a:t>Performance optimization</a:t>
            </a:r>
          </a:p>
          <a:p>
            <a:pPr lvl="1"/>
            <a:r>
              <a:rPr lang="en-US" altLang="ja-JP" dirty="0"/>
              <a:t>Conventional optimization</a:t>
            </a:r>
          </a:p>
          <a:p>
            <a:pPr lvl="1"/>
            <a:r>
              <a:rPr lang="en-US" altLang="ja-JP" dirty="0"/>
              <a:t>Bayesian optimization</a:t>
            </a:r>
          </a:p>
          <a:p>
            <a:pPr lvl="1"/>
            <a:r>
              <a:rPr kumimoji="1" lang="en-US" altLang="ja-JP" dirty="0"/>
              <a:t>Physics-informed optimization</a:t>
            </a:r>
          </a:p>
          <a:p>
            <a:r>
              <a:rPr lang="en-US" altLang="ja-JP" dirty="0"/>
              <a:t>Optimizer based on reinforcement learning</a:t>
            </a:r>
          </a:p>
          <a:p>
            <a:r>
              <a:rPr lang="en-US" altLang="ja-JP" dirty="0"/>
              <a:t>Digital twin and surrogate model</a:t>
            </a:r>
          </a:p>
          <a:p>
            <a:r>
              <a:rPr lang="en-US" altLang="ja-JP" dirty="0"/>
              <a:t>Virtual diagnostics</a:t>
            </a:r>
          </a:p>
          <a:p>
            <a:r>
              <a:rPr lang="en-US" altLang="ja-JP" dirty="0"/>
              <a:t>Anomaly detection</a:t>
            </a:r>
          </a:p>
          <a:p>
            <a:r>
              <a:rPr lang="en-US" altLang="ja-JP" dirty="0"/>
              <a:t>Agentic AI workflow</a:t>
            </a:r>
          </a:p>
          <a:p>
            <a:r>
              <a:rPr lang="en-US" altLang="ja-JP" dirty="0"/>
              <a:t>Summary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262BDC-9253-E034-B891-57D5F129E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B89A18-6530-2F62-FEC3-36D684D5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70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98D7E9-399C-F1F7-08B5-E8A595F0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Particle </a:t>
            </a:r>
            <a:r>
              <a:rPr lang="en-US" altLang="ja-JP" dirty="0"/>
              <a:t>accelerators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F07CE9-36E4-ACC6-1064-6AF7E971F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61" y="4694849"/>
            <a:ext cx="11105003" cy="1980587"/>
          </a:xfrm>
        </p:spPr>
        <p:txBody>
          <a:bodyPr>
            <a:normAutofit fontScale="85000" lnSpcReduction="20000"/>
          </a:bodyPr>
          <a:lstStyle/>
          <a:p>
            <a:r>
              <a:rPr kumimoji="1" lang="en" altLang="ja-JP" dirty="0"/>
              <a:t>A particle accelerator is a large-scale, coupled, partially observable dynamical system.</a:t>
            </a:r>
          </a:p>
          <a:p>
            <a:r>
              <a:rPr kumimoji="1" lang="en" altLang="ja-JP" dirty="0"/>
              <a:t>Thousands of control parameters → thousands of observables → one beam</a:t>
            </a:r>
          </a:p>
          <a:p>
            <a:r>
              <a:rPr lang="en-US" altLang="ja-JP" dirty="0"/>
              <a:t>Performance optimization in both the design and commissioning stages is essential.</a:t>
            </a:r>
          </a:p>
          <a:p>
            <a:r>
              <a:rPr kumimoji="1" lang="en-US" altLang="ja-JP" dirty="0"/>
              <a:t>Stable and safe operation is important to maximize scientific outcomes from users.</a:t>
            </a:r>
          </a:p>
          <a:p>
            <a:r>
              <a:rPr lang="en-US" altLang="ja-JP" dirty="0"/>
              <a:t>A r</a:t>
            </a:r>
            <a:r>
              <a:rPr kumimoji="1" lang="en-US" altLang="ja-JP" dirty="0"/>
              <a:t>ecent high-performance accelerator </a:t>
            </a:r>
            <a:r>
              <a:rPr lang="en-US" altLang="ja-JP" dirty="0"/>
              <a:t>requires rigorous fine-tuning.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495E78-A997-26D5-E8C0-191B44D4F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8A60C-A0B7-06AD-C660-3A8D5195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DCFD95-252C-F718-FB9C-669F4A3C7030}"/>
              </a:ext>
            </a:extLst>
          </p:cNvPr>
          <p:cNvSpPr/>
          <p:nvPr/>
        </p:nvSpPr>
        <p:spPr>
          <a:xfrm>
            <a:off x="778066" y="3109510"/>
            <a:ext cx="693145" cy="63897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B1F12C2-8990-73A9-2F22-B09317B83BBA}"/>
              </a:ext>
            </a:extLst>
          </p:cNvPr>
          <p:cNvSpPr/>
          <p:nvPr/>
        </p:nvSpPr>
        <p:spPr>
          <a:xfrm>
            <a:off x="1706696" y="3202372"/>
            <a:ext cx="4044109" cy="43379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ドーナツ 7">
            <a:extLst>
              <a:ext uri="{FF2B5EF4-FFF2-40B4-BE49-F238E27FC236}">
                <a16:creationId xmlns:a16="http://schemas.microsoft.com/office/drawing/2014/main" id="{3F2E6155-D5BF-14EB-F0AA-F425AEC10559}"/>
              </a:ext>
            </a:extLst>
          </p:cNvPr>
          <p:cNvSpPr/>
          <p:nvPr/>
        </p:nvSpPr>
        <p:spPr>
          <a:xfrm>
            <a:off x="6613792" y="141250"/>
            <a:ext cx="3236205" cy="3236205"/>
          </a:xfrm>
          <a:prstGeom prst="donut">
            <a:avLst>
              <a:gd name="adj" fmla="val 788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662C5C-DA3E-1DE7-7EA9-12CB48CAF9C7}"/>
              </a:ext>
            </a:extLst>
          </p:cNvPr>
          <p:cNvSpPr txBox="1"/>
          <p:nvPr/>
        </p:nvSpPr>
        <p:spPr>
          <a:xfrm>
            <a:off x="265108" y="3815695"/>
            <a:ext cx="171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Particle source</a:t>
            </a:r>
            <a:endParaRPr kumimoji="1" lang="ja-JP" altLang="en-US" sz="20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FB6CF2-06A7-41FC-8B1E-15D752B9B023}"/>
              </a:ext>
            </a:extLst>
          </p:cNvPr>
          <p:cNvSpPr txBox="1"/>
          <p:nvPr/>
        </p:nvSpPr>
        <p:spPr>
          <a:xfrm>
            <a:off x="2669098" y="3723242"/>
            <a:ext cx="2056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Linear accelerator</a:t>
            </a:r>
            <a:endParaRPr kumimoji="1" lang="ja-JP" altLang="en-US" sz="20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AA78B0-4B52-10AF-10FD-83F2DA77D09C}"/>
              </a:ext>
            </a:extLst>
          </p:cNvPr>
          <p:cNvSpPr txBox="1"/>
          <p:nvPr/>
        </p:nvSpPr>
        <p:spPr>
          <a:xfrm>
            <a:off x="7359268" y="1124997"/>
            <a:ext cx="18269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Synchrotron/</a:t>
            </a:r>
          </a:p>
          <a:p>
            <a:r>
              <a:rPr lang="en-US" altLang="ja-JP" sz="2400" dirty="0"/>
              <a:t>Storage ring/</a:t>
            </a:r>
          </a:p>
          <a:p>
            <a:r>
              <a:rPr kumimoji="1" lang="en-US" altLang="ja-JP" sz="2400" dirty="0"/>
              <a:t>Collider</a:t>
            </a:r>
            <a:endParaRPr kumimoji="1" lang="ja-JP" altLang="en-US" sz="2400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9CE39802-8382-DAA5-1090-E2FEAC6EEA94}"/>
              </a:ext>
            </a:extLst>
          </p:cNvPr>
          <p:cNvCxnSpPr/>
          <p:nvPr/>
        </p:nvCxnSpPr>
        <p:spPr>
          <a:xfrm flipV="1">
            <a:off x="5849957" y="3202372"/>
            <a:ext cx="1410159" cy="17508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39313A2E-B4D1-6A63-0AE4-E6E65262330E}"/>
              </a:ext>
            </a:extLst>
          </p:cNvPr>
          <p:cNvCxnSpPr>
            <a:cxnSpLocks/>
          </p:cNvCxnSpPr>
          <p:nvPr/>
        </p:nvCxnSpPr>
        <p:spPr>
          <a:xfrm>
            <a:off x="5849957" y="3518705"/>
            <a:ext cx="1410159" cy="23807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CC65533-909C-752C-A228-63320F4802E8}"/>
              </a:ext>
            </a:extLst>
          </p:cNvPr>
          <p:cNvSpPr txBox="1"/>
          <p:nvPr/>
        </p:nvSpPr>
        <p:spPr>
          <a:xfrm>
            <a:off x="5544797" y="3790313"/>
            <a:ext cx="1814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Beam transport</a:t>
            </a:r>
            <a:endParaRPr kumimoji="1" lang="ja-JP" altLang="en-US" sz="200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3FEAA61-3999-C534-7C34-1EDED1334251}"/>
              </a:ext>
            </a:extLst>
          </p:cNvPr>
          <p:cNvSpPr/>
          <p:nvPr/>
        </p:nvSpPr>
        <p:spPr>
          <a:xfrm>
            <a:off x="7359268" y="3573929"/>
            <a:ext cx="2577945" cy="43379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EF3C3F7-90A0-A0C7-8F87-FC9D739903F2}"/>
              </a:ext>
            </a:extLst>
          </p:cNvPr>
          <p:cNvSpPr/>
          <p:nvPr/>
        </p:nvSpPr>
        <p:spPr>
          <a:xfrm>
            <a:off x="9937213" y="2957435"/>
            <a:ext cx="2089532" cy="43379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A7216BB-22A7-446A-1E52-2A12E6C70FA5}"/>
              </a:ext>
            </a:extLst>
          </p:cNvPr>
          <p:cNvSpPr txBox="1"/>
          <p:nvPr/>
        </p:nvSpPr>
        <p:spPr>
          <a:xfrm>
            <a:off x="7707395" y="3964944"/>
            <a:ext cx="2074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Secondary beam/</a:t>
            </a:r>
          </a:p>
          <a:p>
            <a:r>
              <a:rPr kumimoji="1" lang="en-US" altLang="ja-JP" sz="2000" dirty="0"/>
              <a:t>Reaction produc</a:t>
            </a:r>
            <a:r>
              <a:rPr lang="en-US" altLang="ja-JP" sz="2000" dirty="0"/>
              <a:t>ts</a:t>
            </a:r>
            <a:endParaRPr kumimoji="1" lang="ja-JP" altLang="en-US" sz="2000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E9FBC0B-C51E-3F20-C970-AEE00D499239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9144917" y="3162934"/>
            <a:ext cx="792296" cy="1139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0BEF30-0D29-902A-2875-317FD0044C69}"/>
              </a:ext>
            </a:extLst>
          </p:cNvPr>
          <p:cNvSpPr txBox="1"/>
          <p:nvPr/>
        </p:nvSpPr>
        <p:spPr>
          <a:xfrm>
            <a:off x="10059776" y="3361043"/>
            <a:ext cx="2074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Secondary beam/</a:t>
            </a:r>
          </a:p>
          <a:p>
            <a:r>
              <a:rPr lang="en-US" altLang="ja-JP" sz="2000" dirty="0"/>
              <a:t>Reaction products</a:t>
            </a:r>
            <a:endParaRPr kumimoji="1" lang="ja-JP" altLang="en-US" sz="20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698B11D-A3E7-A941-7BF3-2974017837AD}"/>
              </a:ext>
            </a:extLst>
          </p:cNvPr>
          <p:cNvSpPr txBox="1"/>
          <p:nvPr/>
        </p:nvSpPr>
        <p:spPr>
          <a:xfrm>
            <a:off x="1749139" y="1036924"/>
            <a:ext cx="35169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RF acceleration</a:t>
            </a:r>
          </a:p>
          <a:p>
            <a:r>
              <a:rPr lang="en-US" altLang="ja-JP" sz="2400" dirty="0"/>
              <a:t>Bending/focusing magnets</a:t>
            </a:r>
          </a:p>
          <a:p>
            <a:r>
              <a:rPr kumimoji="1" lang="en-US" altLang="ja-JP" sz="2400" dirty="0"/>
              <a:t>Vacuum system</a:t>
            </a:r>
          </a:p>
          <a:p>
            <a:r>
              <a:rPr kumimoji="1" lang="en-US" altLang="ja-JP" sz="2400" dirty="0"/>
              <a:t>Beam diagnostics</a:t>
            </a:r>
          </a:p>
          <a:p>
            <a:r>
              <a:rPr kumimoji="1" lang="en-US" altLang="ja-JP" sz="2400" dirty="0"/>
              <a:t>Targets/Insertion devices</a:t>
            </a:r>
          </a:p>
        </p:txBody>
      </p:sp>
    </p:spTree>
    <p:extLst>
      <p:ext uri="{BB962C8B-B14F-4D97-AF65-F5344CB8AC3E}">
        <p14:creationId xmlns:p14="http://schemas.microsoft.com/office/powerpoint/2010/main" val="1889273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50818-0F8A-20FF-B980-BE9535578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9366"/>
          </a:xfrm>
        </p:spPr>
        <p:txBody>
          <a:bodyPr/>
          <a:lstStyle/>
          <a:p>
            <a:r>
              <a:rPr kumimoji="1" lang="en-US" altLang="ja-JP" dirty="0"/>
              <a:t>Performance optimization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583F3E6-1C31-7611-0D79-3609C0C1FE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80585"/>
                <a:ext cx="8863519" cy="6077416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en-US" altLang="ja-JP" dirty="0"/>
                  <a:t>Accelerator design and </a:t>
                </a:r>
                <a:r>
                  <a:rPr lang="en-US" altLang="ja-JP" dirty="0"/>
                  <a:t>commissioning are optimization problems.</a:t>
                </a:r>
                <a:br>
                  <a:rPr lang="en-US" altLang="ja-JP" dirty="0"/>
                </a:b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 →  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br>
                  <a:rPr lang="en-US" altLang="ja-JP" dirty="0"/>
                </a:b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br>
                  <a:rPr lang="en-US" altLang="ja-JP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br>
                  <a:rPr lang="en-US" altLang="ja-JP" dirty="0"/>
                </a:br>
                <a:endParaRPr lang="en-US" altLang="ja-JP" dirty="0"/>
              </a:p>
              <a:p>
                <a:pPr lvl="1"/>
                <a:r>
                  <a:rPr lang="en-US" altLang="ja-JP" dirty="0"/>
                  <a:t>Objective: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altLang="ja-JP" dirty="0"/>
              </a:p>
              <a:p>
                <a:pPr lvl="2"/>
                <a:r>
                  <a:rPr lang="en-US" altLang="ja-JP" dirty="0"/>
                  <a:t>Luminosity, intensity, brilliance, …</a:t>
                </a:r>
              </a:p>
              <a:p>
                <a:pPr lvl="1"/>
                <a:r>
                  <a:rPr lang="en-US" altLang="ja-JP" dirty="0"/>
                  <a:t>Control knobs: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ja-JP" b="0" dirty="0"/>
              </a:p>
              <a:p>
                <a:pPr lvl="2"/>
                <a:r>
                  <a:rPr lang="en-US" altLang="ja-JP" dirty="0"/>
                  <a:t>RF phase/amplitude, magnetic field strength, …</a:t>
                </a:r>
              </a:p>
              <a:p>
                <a:pPr lvl="1"/>
                <a:r>
                  <a:rPr lang="en-US" altLang="ja-JP" dirty="0"/>
                  <a:t>Observables: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US" altLang="ja-JP" b="0" dirty="0"/>
              </a:p>
              <a:p>
                <a:pPr lvl="2"/>
                <a:r>
                  <a:rPr lang="en-US" altLang="ja-JP" dirty="0"/>
                  <a:t>Beam position, charge/current, energy, size, …</a:t>
                </a:r>
              </a:p>
              <a:p>
                <a:r>
                  <a:rPr lang="en-US" altLang="ja-JP" dirty="0"/>
                  <a:t>A fast </a:t>
                </a:r>
                <a:r>
                  <a:rPr kumimoji="1" lang="en-US" altLang="ja-JP" dirty="0"/>
                  <a:t>and robust algorithm to find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kumimoji="1"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en-US" altLang="ja-JP" dirty="0"/>
                  <a:t> is desired.</a:t>
                </a:r>
              </a:p>
              <a:p>
                <a:r>
                  <a:rPr lang="en-US" altLang="ja-JP" dirty="0"/>
                  <a:t>Conventional methods: Newton method, Nelder-Mead simplex, etc.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" altLang="ja-JP" dirty="0"/>
                  <a:t>An accelerator is not a static mathematical function.</a:t>
                </a:r>
                <a:br>
                  <a:rPr lang="en" altLang="ja-JP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" altLang="ja-JP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altLang="ja-JP" dirty="0"/>
                  <a:t>: Performance drifts, various disturbances, random noise, …</a:t>
                </a:r>
              </a:p>
              <a:p>
                <a:pPr lvl="1"/>
                <a:r>
                  <a:rPr lang="en" altLang="ja-JP" dirty="0"/>
                  <a:t>All parameters are time-dependent.</a:t>
                </a:r>
              </a:p>
              <a:p>
                <a:r>
                  <a:rPr lang="en" altLang="ja-JP" dirty="0"/>
                  <a:t>Conventional optimizers often fail due to drifts and noise.</a:t>
                </a:r>
                <a:endParaRPr kumimoji="1" lang="ja-JP" altLang="en-US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583F3E6-1C31-7611-0D79-3609C0C1FE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80585"/>
                <a:ext cx="8863519" cy="6077416"/>
              </a:xfrm>
              <a:blipFill>
                <a:blip r:embed="rId2"/>
                <a:stretch>
                  <a:fillRect l="-1003" t="-835" r="-1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1D9636-29DB-DD89-6168-DA9411BE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0828F0-DC0F-48B3-E395-A9A492F0B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6BF9C-0AC5-ED9E-5890-4A5064F2CC9F}"/>
              </a:ext>
            </a:extLst>
          </p:cNvPr>
          <p:cNvGrpSpPr/>
          <p:nvPr/>
        </p:nvGrpSpPr>
        <p:grpSpPr>
          <a:xfrm>
            <a:off x="8676139" y="1607592"/>
            <a:ext cx="3096761" cy="2838213"/>
            <a:chOff x="8696576" y="1376238"/>
            <a:chExt cx="3096761" cy="2838213"/>
          </a:xfrm>
        </p:grpSpPr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F3F6E127-E182-CB5F-B584-55C6B3942911}"/>
                </a:ext>
              </a:extLst>
            </p:cNvPr>
            <p:cNvCxnSpPr/>
            <p:nvPr/>
          </p:nvCxnSpPr>
          <p:spPr>
            <a:xfrm>
              <a:off x="8956713" y="3877937"/>
              <a:ext cx="277625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83147FAC-FBA1-982E-94D2-200DEAFBF8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9113" y="1586429"/>
              <a:ext cx="0" cy="24439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89C5559C-F6E3-7284-472A-4F0E5447309A}"/>
                    </a:ext>
                  </a:extLst>
                </p:cNvPr>
                <p:cNvSpPr txBox="1"/>
                <p:nvPr/>
              </p:nvSpPr>
              <p:spPr>
                <a:xfrm>
                  <a:off x="10898868" y="1532174"/>
                  <a:ext cx="206339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oMath>
                      <m:oMath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89C5559C-F6E3-7284-472A-4F0E544730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98868" y="1532174"/>
                  <a:ext cx="206339" cy="615553"/>
                </a:xfrm>
                <a:prstGeom prst="rect">
                  <a:avLst/>
                </a:prstGeom>
                <a:blipFill>
                  <a:blip r:embed="rId3"/>
                  <a:stretch>
                    <a:fillRect l="-35294" r="-23529" b="-10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89AC0088-5872-B7FB-3ECE-BE05D3FA2F6E}"/>
                    </a:ext>
                  </a:extLst>
                </p:cNvPr>
                <p:cNvSpPr txBox="1"/>
                <p:nvPr/>
              </p:nvSpPr>
              <p:spPr>
                <a:xfrm rot="16200000">
                  <a:off x="8648069" y="1424745"/>
                  <a:ext cx="40479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89AC0088-5872-B7FB-3ECE-BE05D3FA2F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8648069" y="1424745"/>
                  <a:ext cx="404791" cy="307777"/>
                </a:xfrm>
                <a:prstGeom prst="rect">
                  <a:avLst/>
                </a:prstGeom>
                <a:blipFill>
                  <a:blip r:embed="rId4"/>
                  <a:stretch>
                    <a:fillRect t="-12121" r="-28000" b="-181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フリーフォーム 12">
              <a:extLst>
                <a:ext uri="{FF2B5EF4-FFF2-40B4-BE49-F238E27FC236}">
                  <a16:creationId xmlns:a16="http://schemas.microsoft.com/office/drawing/2014/main" id="{1F8BAFFA-2BB2-F2E8-5482-B64621D77D83}"/>
                </a:ext>
              </a:extLst>
            </p:cNvPr>
            <p:cNvSpPr/>
            <p:nvPr/>
          </p:nvSpPr>
          <p:spPr>
            <a:xfrm>
              <a:off x="9109113" y="2027876"/>
              <a:ext cx="2516489" cy="1851474"/>
            </a:xfrm>
            <a:custGeom>
              <a:avLst/>
              <a:gdLst>
                <a:gd name="csX0" fmla="*/ 0 w 2516489"/>
                <a:gd name="csY0" fmla="*/ 1843917 h 1851474"/>
                <a:gd name="csX1" fmla="*/ 256939 w 2516489"/>
                <a:gd name="csY1" fmla="*/ 1201570 h 1851474"/>
                <a:gd name="csX2" fmla="*/ 740589 w 2516489"/>
                <a:gd name="csY2" fmla="*/ 1556750 h 1851474"/>
                <a:gd name="csX3" fmla="*/ 1420721 w 2516489"/>
                <a:gd name="csY3" fmla="*/ 3 h 1851474"/>
                <a:gd name="csX4" fmla="*/ 1942156 w 2516489"/>
                <a:gd name="csY4" fmla="*/ 1541636 h 1851474"/>
                <a:gd name="csX5" fmla="*/ 2516489 w 2516489"/>
                <a:gd name="csY5" fmla="*/ 1851474 h 1851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16489" h="1851474">
                  <a:moveTo>
                    <a:pt x="0" y="1843917"/>
                  </a:moveTo>
                  <a:cubicBezTo>
                    <a:pt x="66754" y="1546674"/>
                    <a:pt x="133508" y="1249431"/>
                    <a:pt x="256939" y="1201570"/>
                  </a:cubicBezTo>
                  <a:cubicBezTo>
                    <a:pt x="380370" y="1153709"/>
                    <a:pt x="546625" y="1757011"/>
                    <a:pt x="740589" y="1556750"/>
                  </a:cubicBezTo>
                  <a:cubicBezTo>
                    <a:pt x="934553" y="1356489"/>
                    <a:pt x="1220460" y="2522"/>
                    <a:pt x="1420721" y="3"/>
                  </a:cubicBezTo>
                  <a:cubicBezTo>
                    <a:pt x="1620982" y="-2516"/>
                    <a:pt x="1759528" y="1233058"/>
                    <a:pt x="1942156" y="1541636"/>
                  </a:cubicBezTo>
                  <a:cubicBezTo>
                    <a:pt x="2124784" y="1850214"/>
                    <a:pt x="2516489" y="1851474"/>
                    <a:pt x="2516489" y="1851474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FF272249-0E05-0D4E-6BA1-7624CDF0FE55}"/>
                </a:ext>
              </a:extLst>
            </p:cNvPr>
            <p:cNvCxnSpPr>
              <a:cxnSpLocks/>
            </p:cNvCxnSpPr>
            <p:nvPr/>
          </p:nvCxnSpPr>
          <p:spPr>
            <a:xfrm>
              <a:off x="11176840" y="1692774"/>
              <a:ext cx="32936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E5F1EFF-71FB-09E3-F493-E57F69EF7211}"/>
                </a:ext>
              </a:extLst>
            </p:cNvPr>
            <p:cNvCxnSpPr>
              <a:cxnSpLocks/>
            </p:cNvCxnSpPr>
            <p:nvPr/>
          </p:nvCxnSpPr>
          <p:spPr>
            <a:xfrm>
              <a:off x="11176840" y="2027876"/>
              <a:ext cx="32936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フリーフォーム 18">
              <a:extLst>
                <a:ext uri="{FF2B5EF4-FFF2-40B4-BE49-F238E27FC236}">
                  <a16:creationId xmlns:a16="http://schemas.microsoft.com/office/drawing/2014/main" id="{6E8B9373-58F1-4CE3-174E-8619927041B1}"/>
                </a:ext>
              </a:extLst>
            </p:cNvPr>
            <p:cNvSpPr/>
            <p:nvPr/>
          </p:nvSpPr>
          <p:spPr>
            <a:xfrm>
              <a:off x="9121329" y="2879226"/>
              <a:ext cx="2561831" cy="362601"/>
            </a:xfrm>
            <a:custGeom>
              <a:avLst/>
              <a:gdLst>
                <a:gd name="csX0" fmla="*/ 0 w 2561831"/>
                <a:gd name="csY0" fmla="*/ 128470 h 362601"/>
                <a:gd name="csX1" fmla="*/ 498764 w 2561831"/>
                <a:gd name="csY1" fmla="*/ 52900 h 362601"/>
                <a:gd name="csX2" fmla="*/ 1194010 w 2561831"/>
                <a:gd name="csY2" fmla="*/ 332510 h 362601"/>
                <a:gd name="csX3" fmla="*/ 1964826 w 2561831"/>
                <a:gd name="csY3" fmla="*/ 317395 h 362601"/>
                <a:gd name="csX4" fmla="*/ 2561831 w 2561831"/>
                <a:gd name="csY4" fmla="*/ 0 h 3626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61831" h="362601">
                  <a:moveTo>
                    <a:pt x="0" y="128470"/>
                  </a:moveTo>
                  <a:cubicBezTo>
                    <a:pt x="149881" y="73681"/>
                    <a:pt x="299762" y="18893"/>
                    <a:pt x="498764" y="52900"/>
                  </a:cubicBezTo>
                  <a:cubicBezTo>
                    <a:pt x="697766" y="86907"/>
                    <a:pt x="949666" y="288428"/>
                    <a:pt x="1194010" y="332510"/>
                  </a:cubicBezTo>
                  <a:cubicBezTo>
                    <a:pt x="1438354" y="376592"/>
                    <a:pt x="1736856" y="372813"/>
                    <a:pt x="1964826" y="317395"/>
                  </a:cubicBezTo>
                  <a:cubicBezTo>
                    <a:pt x="2192796" y="261977"/>
                    <a:pt x="2377313" y="130988"/>
                    <a:pt x="2561831" y="0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847FB2B9-99B1-82D9-FC4E-62455E048CFC}"/>
                    </a:ext>
                  </a:extLst>
                </p:cNvPr>
                <p:cNvSpPr txBox="1"/>
                <p:nvPr/>
              </p:nvSpPr>
              <p:spPr>
                <a:xfrm>
                  <a:off x="11591615" y="3906674"/>
                  <a:ext cx="2017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847FB2B9-99B1-82D9-FC4E-62455E048C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91615" y="3906674"/>
                  <a:ext cx="201722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8750" r="-1875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下矢印 21">
              <a:extLst>
                <a:ext uri="{FF2B5EF4-FFF2-40B4-BE49-F238E27FC236}">
                  <a16:creationId xmlns:a16="http://schemas.microsoft.com/office/drawing/2014/main" id="{F2464041-3AF3-9403-74E9-754080C40096}"/>
                </a:ext>
              </a:extLst>
            </p:cNvPr>
            <p:cNvSpPr/>
            <p:nvPr/>
          </p:nvSpPr>
          <p:spPr>
            <a:xfrm>
              <a:off x="10430716" y="1476822"/>
              <a:ext cx="196348" cy="459046"/>
            </a:xfrm>
            <a:prstGeom prst="down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E8247E9C-5A6F-6ABB-0786-3EE47B607FBB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10521109" y="2027879"/>
              <a:ext cx="8725" cy="1850058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B1C4A479-84BC-AD13-1CE8-8B6976C1A14D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9086404" y="2027879"/>
              <a:ext cx="1443430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4443B94C-8B0D-DF91-B1C0-DA52916A6FCB}"/>
                    </a:ext>
                  </a:extLst>
                </p:cNvPr>
                <p:cNvSpPr txBox="1"/>
                <p:nvPr/>
              </p:nvSpPr>
              <p:spPr>
                <a:xfrm>
                  <a:off x="10402244" y="3906674"/>
                  <a:ext cx="30841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4443B94C-8B0D-DF91-B1C0-DA52916A6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02244" y="3906674"/>
                  <a:ext cx="308418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2000" r="-4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FB4D608F-09F3-2784-7263-2B806F5462F2}"/>
                    </a:ext>
                  </a:extLst>
                </p:cNvPr>
                <p:cNvSpPr txBox="1"/>
                <p:nvPr/>
              </p:nvSpPr>
              <p:spPr>
                <a:xfrm>
                  <a:off x="8871298" y="1839950"/>
                  <a:ext cx="26090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000"/>
                </a:p>
              </p:txBody>
            </p:sp>
          </mc:Choice>
          <mc:Fallback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FB4D608F-09F3-2784-7263-2B806F5462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1298" y="1839950"/>
                  <a:ext cx="260905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7273" r="-4545" b="-28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1969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1740403-668D-F94C-C79F-3622928A5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708" y="717248"/>
            <a:ext cx="4217487" cy="382991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5F8F094-2C00-6E16-16CA-B3B27E0A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Bayesian optimizer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D77E6C-F61E-2644-85FE-88D5302EB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55047"/>
            <a:ext cx="10515600" cy="1602954"/>
          </a:xfrm>
        </p:spPr>
        <p:txBody>
          <a:bodyPr>
            <a:normAutofit fontScale="92500" lnSpcReduction="20000"/>
          </a:bodyPr>
          <a:lstStyle/>
          <a:p>
            <a:r>
              <a:rPr lang="en" altLang="ja-JP" dirty="0"/>
              <a:t>A Bayesian optimizer usually learns the function shape through observations and exploration.</a:t>
            </a:r>
          </a:p>
          <a:p>
            <a:r>
              <a:rPr lang="en" altLang="ja-JP" dirty="0"/>
              <a:t>Gaussian process optimizer is widely applied to various accelerators.</a:t>
            </a:r>
          </a:p>
          <a:p>
            <a:r>
              <a:rPr kumimoji="1" lang="en" altLang="ja-JP" dirty="0"/>
              <a:t>It is difficult to implement complex physical constraints in advance.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17D6EAF-15A9-42D0-36F1-57A4F3D9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A831101-8C21-D9C0-6058-51E5F8E5D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5BF778-C1C4-41E2-24D2-598BBCDACF3A}"/>
              </a:ext>
            </a:extLst>
          </p:cNvPr>
          <p:cNvSpPr txBox="1"/>
          <p:nvPr/>
        </p:nvSpPr>
        <p:spPr>
          <a:xfrm>
            <a:off x="7056213" y="163597"/>
            <a:ext cx="42975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/>
              <a:t>Example from LCLS</a:t>
            </a:r>
          </a:p>
          <a:p>
            <a:pPr algn="ctr"/>
            <a:r>
              <a:rPr kumimoji="1" lang="en-US" altLang="ja-JP" sz="1600" dirty="0"/>
              <a:t>J. </a:t>
            </a:r>
            <a:r>
              <a:rPr kumimoji="1" lang="en-US" altLang="ja-JP" sz="1600" dirty="0" err="1"/>
              <a:t>Duris</a:t>
            </a:r>
            <a:r>
              <a:rPr kumimoji="1" lang="en-US" altLang="ja-JP" sz="1600" dirty="0"/>
              <a:t> </a:t>
            </a:r>
            <a:r>
              <a:rPr kumimoji="1" lang="en-US" altLang="ja-JP" sz="1600" i="1" dirty="0"/>
              <a:t>et al</a:t>
            </a:r>
            <a:r>
              <a:rPr kumimoji="1" lang="en-US" altLang="ja-JP" sz="1600" dirty="0"/>
              <a:t>.,. Phys. Rev. Lett. </a:t>
            </a:r>
            <a:r>
              <a:rPr kumimoji="1" lang="en-US" altLang="ja-JP" sz="1600" b="1" dirty="0"/>
              <a:t>124</a:t>
            </a:r>
            <a:r>
              <a:rPr kumimoji="1" lang="en-US" altLang="ja-JP" sz="1600" dirty="0"/>
              <a:t>, 124801 (2020)</a:t>
            </a:r>
            <a:endParaRPr kumimoji="1" lang="ja-JP" altLang="en-US" sz="16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159A68F-8928-BF0B-8845-7576D0D34AB3}"/>
              </a:ext>
            </a:extLst>
          </p:cNvPr>
          <p:cNvSpPr txBox="1"/>
          <p:nvPr/>
        </p:nvSpPr>
        <p:spPr>
          <a:xfrm>
            <a:off x="6272270" y="4470042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Optimization of XFEL pulse energy over 12 Quadrupole strengths in comparison with the </a:t>
            </a:r>
            <a:r>
              <a:rPr kumimoji="1" lang="en-US" altLang="ja-JP" sz="2000" dirty="0" err="1"/>
              <a:t>Nelder</a:t>
            </a:r>
            <a:r>
              <a:rPr kumimoji="1" lang="en-US" altLang="ja-JP" sz="2000" dirty="0"/>
              <a:t>-Mead simplex.</a:t>
            </a:r>
            <a:endParaRPr kumimoji="1" lang="ja-JP" altLang="en-US" sz="2000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6B5758F-14F9-A0EB-AB9B-4BAA23110E89}"/>
              </a:ext>
            </a:extLst>
          </p:cNvPr>
          <p:cNvGrpSpPr/>
          <p:nvPr/>
        </p:nvGrpSpPr>
        <p:grpSpPr>
          <a:xfrm>
            <a:off x="838200" y="1124752"/>
            <a:ext cx="4872539" cy="3976057"/>
            <a:chOff x="838200" y="1124752"/>
            <a:chExt cx="4872539" cy="397605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BFAED92A-A249-E6D0-D770-A917585E5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1124752"/>
              <a:ext cx="4872539" cy="3976057"/>
            </a:xfrm>
            <a:prstGeom prst="rect">
              <a:avLst/>
            </a:prstGeom>
          </p:spPr>
        </p:pic>
        <p:sp>
          <p:nvSpPr>
            <p:cNvPr id="10" name="下矢印 9">
              <a:extLst>
                <a:ext uri="{FF2B5EF4-FFF2-40B4-BE49-F238E27FC236}">
                  <a16:creationId xmlns:a16="http://schemas.microsoft.com/office/drawing/2014/main" id="{7A3CF32D-B6AD-8485-1C12-DB37B51A0476}"/>
                </a:ext>
              </a:extLst>
            </p:cNvPr>
            <p:cNvSpPr/>
            <p:nvPr/>
          </p:nvSpPr>
          <p:spPr>
            <a:xfrm>
              <a:off x="4472848" y="1597446"/>
              <a:ext cx="341523" cy="473725"/>
            </a:xfrm>
            <a:prstGeom prst="down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65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C32D79-CBF2-2A47-4007-D761BB32B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Physics-informed optimization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B34F3B-CE5D-EBEF-1365-512F7EAD8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2517413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/>
              <a:t>Bayesian optimization is data-efficient, but not necessarily physics-aware.</a:t>
            </a:r>
          </a:p>
          <a:p>
            <a:pPr lvl="1"/>
            <a:r>
              <a:rPr kumimoji="1" lang="en-US" altLang="ja-JP" dirty="0"/>
              <a:t>It may explore physically implausible regions simply because they are statistically promising.</a:t>
            </a:r>
          </a:p>
          <a:p>
            <a:r>
              <a:rPr kumimoji="1" lang="en-US" altLang="ja-JP" b="1" dirty="0"/>
              <a:t>Physics-informed optimization </a:t>
            </a:r>
            <a:r>
              <a:rPr kumimoji="1" lang="en-US" altLang="ja-JP" dirty="0"/>
              <a:t>uses physics knowledge to guide the search toward physically meaningful regions.</a:t>
            </a:r>
          </a:p>
          <a:p>
            <a:pPr lvl="1"/>
            <a:r>
              <a:rPr kumimoji="1" lang="en-US" altLang="ja-JP" dirty="0"/>
              <a:t>It can make efficient decisions by combining data with physical insight.</a:t>
            </a:r>
          </a:p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15B9B0-6C69-888C-D07E-DFDA14634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8CD7158-1CD6-F821-6177-83C7E91F0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066D461D-3535-2719-77E1-A35A18E06964}"/>
              </a:ext>
            </a:extLst>
          </p:cNvPr>
          <p:cNvSpPr txBox="1">
            <a:spLocks/>
          </p:cNvSpPr>
          <p:nvPr/>
        </p:nvSpPr>
        <p:spPr>
          <a:xfrm>
            <a:off x="477393" y="3942321"/>
            <a:ext cx="2969965" cy="2103436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/>
              <a:t>Physics knowledge</a:t>
            </a:r>
          </a:p>
          <a:p>
            <a:pPr marL="228600" lvl="1" indent="-219075"/>
            <a:r>
              <a:rPr lang="en-US" altLang="ja-JP" dirty="0"/>
              <a:t>Equations</a:t>
            </a:r>
          </a:p>
          <a:p>
            <a:pPr marL="228600" lvl="1" indent="-219075"/>
            <a:r>
              <a:rPr lang="en-US" altLang="ja-JP" dirty="0"/>
              <a:t>Scaling laws</a:t>
            </a:r>
          </a:p>
          <a:p>
            <a:pPr marL="228600" lvl="1" indent="-219075"/>
            <a:r>
              <a:rPr lang="en-US" altLang="ja-JP" dirty="0"/>
              <a:t>Beam dynamics</a:t>
            </a:r>
          </a:p>
          <a:p>
            <a:pPr marL="228600" lvl="1" indent="-219075"/>
            <a:r>
              <a:rPr lang="en-US" altLang="ja-JP" dirty="0"/>
              <a:t>Known correlations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DDC8A9C6-B38E-B5C8-F9CD-77314AE14ADA}"/>
              </a:ext>
            </a:extLst>
          </p:cNvPr>
          <p:cNvSpPr txBox="1">
            <a:spLocks/>
          </p:cNvSpPr>
          <p:nvPr/>
        </p:nvSpPr>
        <p:spPr>
          <a:xfrm>
            <a:off x="3880690" y="3943180"/>
            <a:ext cx="4126841" cy="2103436"/>
          </a:xfrm>
          <a:prstGeom prst="rect">
            <a:avLst/>
          </a:prstGeom>
          <a:ln w="12700">
            <a:solidFill>
              <a:srgbClr val="0000FF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/>
              <a:t>Machine knowledge</a:t>
            </a:r>
          </a:p>
          <a:p>
            <a:pPr marL="228600" lvl="1"/>
            <a:r>
              <a:rPr lang="en-US" altLang="ja-JP" dirty="0"/>
              <a:t>Historical data</a:t>
            </a:r>
          </a:p>
          <a:p>
            <a:pPr marL="228600" lvl="1"/>
            <a:r>
              <a:rPr lang="en-US" altLang="ja-JP" dirty="0"/>
              <a:t>Previous optimization results</a:t>
            </a:r>
          </a:p>
          <a:p>
            <a:pPr marL="228600" lvl="1"/>
            <a:r>
              <a:rPr lang="en-US" altLang="ja-JP" dirty="0"/>
              <a:t>Machine state</a:t>
            </a:r>
          </a:p>
          <a:p>
            <a:pPr marL="228600" lvl="1"/>
            <a:r>
              <a:rPr lang="en-US" altLang="ja-JP" dirty="0"/>
              <a:t>Operating instructions/codes</a:t>
            </a: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1CAA2DC2-31D4-91AF-C091-DD13C0442671}"/>
              </a:ext>
            </a:extLst>
          </p:cNvPr>
          <p:cNvSpPr txBox="1">
            <a:spLocks/>
          </p:cNvSpPr>
          <p:nvPr/>
        </p:nvSpPr>
        <p:spPr>
          <a:xfrm>
            <a:off x="8311309" y="3943180"/>
            <a:ext cx="3706520" cy="2103436"/>
          </a:xfrm>
          <a:prstGeom prst="rect">
            <a:avLst/>
          </a:prstGeom>
          <a:ln w="127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/>
              <a:t>Operational knowledge</a:t>
            </a:r>
          </a:p>
          <a:p>
            <a:pPr marL="228600" lvl="1" indent="-219075"/>
            <a:r>
              <a:rPr lang="en-US" altLang="ja-JP" dirty="0"/>
              <a:t>Safe regions</a:t>
            </a:r>
          </a:p>
          <a:p>
            <a:pPr marL="228600" lvl="1" indent="-219075"/>
            <a:r>
              <a:rPr lang="en-US" altLang="ja-JP" dirty="0"/>
              <a:t>Forbidden regions</a:t>
            </a:r>
          </a:p>
          <a:p>
            <a:pPr marL="228600" lvl="1" indent="-219075"/>
            <a:r>
              <a:rPr lang="en-US" altLang="ja-JP" dirty="0"/>
              <a:t>Typical tuning procedures</a:t>
            </a:r>
          </a:p>
          <a:p>
            <a:pPr marL="228600" lvl="1" indent="-219075"/>
            <a:r>
              <a:rPr lang="en-US" altLang="ja-JP" dirty="0"/>
              <a:t>Operator experience</a:t>
            </a:r>
          </a:p>
        </p:txBody>
      </p:sp>
    </p:spTree>
    <p:extLst>
      <p:ext uri="{BB962C8B-B14F-4D97-AF65-F5344CB8AC3E}">
        <p14:creationId xmlns:p14="http://schemas.microsoft.com/office/powerpoint/2010/main" val="3274282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1F6625-09AC-936B-C3BF-CC99730F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68" y="0"/>
            <a:ext cx="11151220" cy="1325563"/>
          </a:xfrm>
        </p:spPr>
        <p:txBody>
          <a:bodyPr/>
          <a:lstStyle/>
          <a:p>
            <a:r>
              <a:rPr kumimoji="1" lang="en" altLang="ja-JP" dirty="0"/>
              <a:t>From finding the optimum to making decisions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89CFA74-B907-4EC2-50F6-3BC5DD18D3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25561"/>
                <a:ext cx="10515600" cy="2564161"/>
              </a:xfrm>
            </p:spPr>
            <p:txBody>
              <a:bodyPr>
                <a:normAutofit/>
              </a:bodyPr>
              <a:lstStyle/>
              <a:p>
                <a:r>
                  <a:rPr lang="en" altLang="ja-JP" dirty="0"/>
                  <a:t>Optimization: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endParaRPr lang="en" altLang="ja-JP" dirty="0"/>
              </a:p>
              <a:p>
                <a:r>
                  <a:rPr lang="en" altLang="ja-JP" dirty="0"/>
                  <a:t>From finding the optimum to sequential decision-making for the best performance.</a:t>
                </a:r>
              </a:p>
              <a:p>
                <a:r>
                  <a:rPr lang="en" altLang="ja-JP" dirty="0"/>
                  <a:t>Reinforcement learning and an agentic AI workflow would be promising schemes.</a:t>
                </a:r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89CFA74-B907-4EC2-50F6-3BC5DD18D3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25561"/>
                <a:ext cx="10515600" cy="2564161"/>
              </a:xfrm>
              <a:blipFill>
                <a:blip r:embed="rId2"/>
                <a:stretch>
                  <a:fillRect l="-1086" t="-3941" r="-603" b="-19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8DE31C-E0A5-B091-9ABE-CA3C57D09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0F550B5-AC01-44C9-EBEE-98D77919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7</a:t>
            </a:fld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5866434-EEF8-4F11-D289-08072AA335BC}"/>
              </a:ext>
            </a:extLst>
          </p:cNvPr>
          <p:cNvGrpSpPr/>
          <p:nvPr/>
        </p:nvGrpSpPr>
        <p:grpSpPr>
          <a:xfrm>
            <a:off x="1180948" y="3868946"/>
            <a:ext cx="9230149" cy="2623929"/>
            <a:chOff x="463436" y="3059668"/>
            <a:chExt cx="7951031" cy="262392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18B72AC0-88B0-AD24-5B0E-7571D31CE65A}"/>
                </a:ext>
              </a:extLst>
            </p:cNvPr>
            <p:cNvGrpSpPr/>
            <p:nvPr/>
          </p:nvGrpSpPr>
          <p:grpSpPr>
            <a:xfrm>
              <a:off x="6343296" y="4095513"/>
              <a:ext cx="2071171" cy="721605"/>
              <a:chOff x="696817" y="4464585"/>
              <a:chExt cx="2071171" cy="721605"/>
            </a:xfrm>
          </p:grpSpPr>
          <p:sp>
            <p:nvSpPr>
              <p:cNvPr id="9" name="円柱 8">
                <a:extLst>
                  <a:ext uri="{FF2B5EF4-FFF2-40B4-BE49-F238E27FC236}">
                    <a16:creationId xmlns:a16="http://schemas.microsoft.com/office/drawing/2014/main" id="{752F4355-BF68-3EBE-81FD-809CBF0352C6}"/>
                  </a:ext>
                </a:extLst>
              </p:cNvPr>
              <p:cNvSpPr/>
              <p:nvPr/>
            </p:nvSpPr>
            <p:spPr>
              <a:xfrm rot="5400000">
                <a:off x="1371600" y="3789802"/>
                <a:ext cx="721605" cy="2071171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F66D748-CFDC-4BD0-D08B-ABE95AD8A89D}"/>
                  </a:ext>
                </a:extLst>
              </p:cNvPr>
              <p:cNvSpPr txBox="1"/>
              <p:nvPr/>
            </p:nvSpPr>
            <p:spPr>
              <a:xfrm>
                <a:off x="838200" y="4594554"/>
                <a:ext cx="18519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5FE81F7-E262-1F28-A893-C2F310160B41}"/>
                </a:ext>
              </a:extLst>
            </p:cNvPr>
            <p:cNvGrpSpPr/>
            <p:nvPr/>
          </p:nvGrpSpPr>
          <p:grpSpPr>
            <a:xfrm>
              <a:off x="463436" y="3635560"/>
              <a:ext cx="3066183" cy="1641513"/>
              <a:chOff x="635909" y="4136830"/>
              <a:chExt cx="3066183" cy="1641513"/>
            </a:xfrm>
          </p:grpSpPr>
          <p:sp>
            <p:nvSpPr>
              <p:cNvPr id="12" name="雲 11">
                <a:extLst>
                  <a:ext uri="{FF2B5EF4-FFF2-40B4-BE49-F238E27FC236}">
                    <a16:creationId xmlns:a16="http://schemas.microsoft.com/office/drawing/2014/main" id="{C178B0E5-2DF1-AFFA-0AF9-067E1248144F}"/>
                  </a:ext>
                </a:extLst>
              </p:cNvPr>
              <p:cNvSpPr/>
              <p:nvPr/>
            </p:nvSpPr>
            <p:spPr>
              <a:xfrm>
                <a:off x="635909" y="4136830"/>
                <a:ext cx="3066183" cy="1641513"/>
              </a:xfrm>
              <a:prstGeom prst="cloud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B74940A-3E04-D6EA-6460-6D705B730315}"/>
                  </a:ext>
                </a:extLst>
              </p:cNvPr>
              <p:cNvSpPr txBox="1"/>
              <p:nvPr/>
            </p:nvSpPr>
            <p:spPr>
              <a:xfrm>
                <a:off x="1199141" y="4716257"/>
                <a:ext cx="22043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ML Optimizer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環状矢印 15">
              <a:extLst>
                <a:ext uri="{FF2B5EF4-FFF2-40B4-BE49-F238E27FC236}">
                  <a16:creationId xmlns:a16="http://schemas.microsoft.com/office/drawing/2014/main" id="{A53F6D52-C467-B21F-FF86-75FA4480EFED}"/>
                </a:ext>
              </a:extLst>
            </p:cNvPr>
            <p:cNvSpPr/>
            <p:nvPr/>
          </p:nvSpPr>
          <p:spPr>
            <a:xfrm flipH="1">
              <a:off x="3135715" y="3312312"/>
              <a:ext cx="4061409" cy="2220125"/>
            </a:xfrm>
            <a:prstGeom prst="circularArrow">
              <a:avLst>
                <a:gd name="adj1" fmla="val 5315"/>
                <a:gd name="adj2" fmla="val 860481"/>
                <a:gd name="adj3" fmla="val 19977781"/>
                <a:gd name="adj4" fmla="val 11831041"/>
                <a:gd name="adj5" fmla="val 10200"/>
              </a:avLst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79D8C9F-D269-760C-8253-F05E5A5D6375}"/>
                </a:ext>
              </a:extLst>
            </p:cNvPr>
            <p:cNvSpPr txBox="1"/>
            <p:nvPr/>
          </p:nvSpPr>
          <p:spPr>
            <a:xfrm>
              <a:off x="4325201" y="3059668"/>
              <a:ext cx="190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Observe state</a:t>
              </a:r>
              <a:endParaRPr kumimoji="1" lang="ja-JP" altLang="en-US" sz="2400"/>
            </a:p>
          </p:txBody>
        </p:sp>
        <p:sp>
          <p:nvSpPr>
            <p:cNvPr id="18" name="環状矢印 17">
              <a:extLst>
                <a:ext uri="{FF2B5EF4-FFF2-40B4-BE49-F238E27FC236}">
                  <a16:creationId xmlns:a16="http://schemas.microsoft.com/office/drawing/2014/main" id="{1AF546E4-C76B-F020-52BB-323C507417C1}"/>
                </a:ext>
              </a:extLst>
            </p:cNvPr>
            <p:cNvSpPr/>
            <p:nvPr/>
          </p:nvSpPr>
          <p:spPr>
            <a:xfrm flipH="1" flipV="1">
              <a:off x="3105903" y="3463474"/>
              <a:ext cx="4061409" cy="2220123"/>
            </a:xfrm>
            <a:prstGeom prst="circularArrow">
              <a:avLst>
                <a:gd name="adj1" fmla="val 5315"/>
                <a:gd name="adj2" fmla="val 860481"/>
                <a:gd name="adj3" fmla="val 19977781"/>
                <a:gd name="adj4" fmla="val 11831041"/>
                <a:gd name="adj5" fmla="val 10200"/>
              </a:avLst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19" name="右矢印 18">
              <a:extLst>
                <a:ext uri="{FF2B5EF4-FFF2-40B4-BE49-F238E27FC236}">
                  <a16:creationId xmlns:a16="http://schemas.microsoft.com/office/drawing/2014/main" id="{937A0935-2C7E-1E52-E070-C9585A14D250}"/>
                </a:ext>
              </a:extLst>
            </p:cNvPr>
            <p:cNvSpPr/>
            <p:nvPr/>
          </p:nvSpPr>
          <p:spPr>
            <a:xfrm>
              <a:off x="3646583" y="4307595"/>
              <a:ext cx="2577947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D027B01-ED06-FC3F-9F70-F831B7AFAD47}"/>
                </a:ext>
              </a:extLst>
            </p:cNvPr>
            <p:cNvSpPr txBox="1"/>
            <p:nvPr/>
          </p:nvSpPr>
          <p:spPr>
            <a:xfrm>
              <a:off x="4156795" y="4000429"/>
              <a:ext cx="19511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Choose action</a:t>
              </a:r>
              <a:endParaRPr kumimoji="1" lang="ja-JP" altLang="en-US" sz="240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CA632BF-258B-2B4F-5988-F0B1443D0091}"/>
                </a:ext>
              </a:extLst>
            </p:cNvPr>
            <p:cNvSpPr txBox="1"/>
            <p:nvPr/>
          </p:nvSpPr>
          <p:spPr>
            <a:xfrm>
              <a:off x="4644804" y="4988882"/>
              <a:ext cx="1127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Reward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64173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2134C5-E8F9-5052-642E-DF218D43C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/>
              <a:t>Reinforcement Learning: Optimize the future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62BDC9DA-28E7-4461-35EF-ED9FBCD5C1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595096"/>
                <a:ext cx="10030097" cy="31984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dirty="0"/>
                  <a:t>A reinforcement learning agent chooses actions that maximize the expected </a:t>
                </a:r>
                <a:br>
                  <a:rPr lang="en-US" altLang="ja-JP" dirty="0"/>
                </a:br>
                <a:r>
                  <a:rPr lang="en-US" altLang="ja-JP" dirty="0"/>
                  <a:t>cumulative future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ja-JP" dirty="0"/>
                  <a:t>.</a:t>
                </a:r>
                <a:br>
                  <a:rPr lang="en-US" altLang="ja-JP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ja-JP">
                        <a:latin typeface="Cambria Math" panose="02040503050406030204" pitchFamily="18" charset="0"/>
                      </a:rPr>
                      <m:t>=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ja-JP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nary>
                          </m:e>
                        </m:func>
                      </m:e>
                    </m:d>
                  </m:oMath>
                </a14:m>
                <a:endParaRPr lang="en-US" altLang="ja-JP" dirty="0"/>
              </a:p>
              <a:p>
                <a:pPr>
                  <a:lnSpc>
                    <a:spcPct val="120000"/>
                  </a:lnSpc>
                </a:pPr>
                <a:r>
                  <a:rPr lang="en-US" altLang="ja-JP" dirty="0"/>
                  <a:t>It learns a policy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ja-JP" dirty="0"/>
                  <a:t> that maximizes the expected cumulative reward over the future.</a:t>
                </a:r>
              </a:p>
              <a:p>
                <a:pPr lvl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en-US" altLang="ja-JP" dirty="0"/>
                  <a:t>: Policy probability function</a:t>
                </a:r>
                <a:endParaRPr lang="ja-JP" altLang="en-US"/>
              </a:p>
              <a:p>
                <a:r>
                  <a:rPr lang="en-US" altLang="ja-JP" dirty="0"/>
                  <a:t>Bellman equation</a:t>
                </a:r>
                <a:br>
                  <a:rPr lang="en-US" altLang="ja-JP" dirty="0"/>
                </a:b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m:rPr>
                        <m:aln/>
                      </m:rP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𝒜</m:t>
                        </m:r>
                      </m:sub>
                      <m:sup/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’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sub>
                              <m:sup/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</m:e>
                        </m:d>
                      </m:e>
                    </m:nary>
                  </m:oMath>
                </a14:m>
                <a:endParaRPr lang="en-US" altLang="ja-JP" dirty="0"/>
              </a:p>
              <a:p>
                <a:r>
                  <a:rPr lang="en-US" altLang="ja-JP" dirty="0"/>
                  <a:t>To choose a good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ja-JP" dirty="0"/>
                  <a:t> from policy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altLang="ja-JP" dirty="0"/>
                  <a:t>, we need to know what happens in the future.</a:t>
                </a:r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62BDC9DA-28E7-4461-35EF-ED9FBCD5C1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595096"/>
                <a:ext cx="10030097" cy="3198400"/>
              </a:xfrm>
              <a:blipFill>
                <a:blip r:embed="rId2"/>
                <a:stretch>
                  <a:fillRect l="-633" t="-22619" r="-506" b="-353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100B9B-51EE-9FAC-80CC-BBA00FB5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C9869C3-2E6F-FBF2-9985-DD704E8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8</a:t>
            </a:fld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861B94C-2062-5A62-D775-D7F16F9B7F2C}"/>
              </a:ext>
            </a:extLst>
          </p:cNvPr>
          <p:cNvGrpSpPr/>
          <p:nvPr/>
        </p:nvGrpSpPr>
        <p:grpSpPr>
          <a:xfrm>
            <a:off x="1371600" y="966265"/>
            <a:ext cx="10344629" cy="3176478"/>
            <a:chOff x="1371600" y="1162208"/>
            <a:chExt cx="10344629" cy="317647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4338DD88-7FA0-89B7-DD03-FACB00DE41DF}"/>
                </a:ext>
              </a:extLst>
            </p:cNvPr>
            <p:cNvGrpSpPr/>
            <p:nvPr/>
          </p:nvGrpSpPr>
          <p:grpSpPr>
            <a:xfrm>
              <a:off x="8197379" y="2213207"/>
              <a:ext cx="2404370" cy="721605"/>
              <a:chOff x="696817" y="4464585"/>
              <a:chExt cx="2071171" cy="721605"/>
            </a:xfrm>
          </p:grpSpPr>
          <p:sp>
            <p:nvSpPr>
              <p:cNvPr id="17" name="円柱 16">
                <a:extLst>
                  <a:ext uri="{FF2B5EF4-FFF2-40B4-BE49-F238E27FC236}">
                    <a16:creationId xmlns:a16="http://schemas.microsoft.com/office/drawing/2014/main" id="{66FFCBC8-F536-A54A-AA33-EF3AF3FC1BB0}"/>
                  </a:ext>
                </a:extLst>
              </p:cNvPr>
              <p:cNvSpPr/>
              <p:nvPr/>
            </p:nvSpPr>
            <p:spPr>
              <a:xfrm rot="5400000">
                <a:off x="1371600" y="3789802"/>
                <a:ext cx="721605" cy="2071171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E948D39-FA37-FC23-0905-683656537F46}"/>
                  </a:ext>
                </a:extLst>
              </p:cNvPr>
              <p:cNvSpPr txBox="1"/>
              <p:nvPr/>
            </p:nvSpPr>
            <p:spPr>
              <a:xfrm>
                <a:off x="838200" y="4594554"/>
                <a:ext cx="18519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88F3B95-D0F8-14A7-B029-7DC552ACE876}"/>
                </a:ext>
              </a:extLst>
            </p:cNvPr>
            <p:cNvGrpSpPr/>
            <p:nvPr/>
          </p:nvGrpSpPr>
          <p:grpSpPr>
            <a:xfrm>
              <a:off x="1371600" y="1753254"/>
              <a:ext cx="3559454" cy="1641513"/>
              <a:chOff x="635909" y="4136830"/>
              <a:chExt cx="3066183" cy="1641513"/>
            </a:xfrm>
          </p:grpSpPr>
          <p:sp>
            <p:nvSpPr>
              <p:cNvPr id="15" name="雲 14">
                <a:extLst>
                  <a:ext uri="{FF2B5EF4-FFF2-40B4-BE49-F238E27FC236}">
                    <a16:creationId xmlns:a16="http://schemas.microsoft.com/office/drawing/2014/main" id="{143D3DB3-7D87-6C46-806D-3EE971A9BB98}"/>
                  </a:ext>
                </a:extLst>
              </p:cNvPr>
              <p:cNvSpPr/>
              <p:nvPr/>
            </p:nvSpPr>
            <p:spPr>
              <a:xfrm>
                <a:off x="635909" y="4136830"/>
                <a:ext cx="3066183" cy="1641513"/>
              </a:xfrm>
              <a:prstGeom prst="cloud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48493D4-795D-B78F-1A44-C5D51AB4481E}"/>
                  </a:ext>
                </a:extLst>
              </p:cNvPr>
              <p:cNvSpPr txBox="1"/>
              <p:nvPr/>
            </p:nvSpPr>
            <p:spPr>
              <a:xfrm>
                <a:off x="1489256" y="4665267"/>
                <a:ext cx="12920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RL Agent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環状矢印 8">
              <a:extLst>
                <a:ext uri="{FF2B5EF4-FFF2-40B4-BE49-F238E27FC236}">
                  <a16:creationId xmlns:a16="http://schemas.microsoft.com/office/drawing/2014/main" id="{EA14C63F-8015-9474-65E4-F00EE2CF7DD2}"/>
                </a:ext>
              </a:extLst>
            </p:cNvPr>
            <p:cNvSpPr/>
            <p:nvPr/>
          </p:nvSpPr>
          <p:spPr>
            <a:xfrm flipH="1">
              <a:off x="4473781" y="1430006"/>
              <a:ext cx="4714786" cy="2220125"/>
            </a:xfrm>
            <a:prstGeom prst="circularArrow">
              <a:avLst>
                <a:gd name="adj1" fmla="val 5315"/>
                <a:gd name="adj2" fmla="val 860481"/>
                <a:gd name="adj3" fmla="val 19977781"/>
                <a:gd name="adj4" fmla="val 11831041"/>
                <a:gd name="adj5" fmla="val 10200"/>
              </a:avLst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B20FB724-CE26-07CF-DF75-CBB19858947D}"/>
                    </a:ext>
                  </a:extLst>
                </p:cNvPr>
                <p:cNvSpPr txBox="1"/>
                <p:nvPr/>
              </p:nvSpPr>
              <p:spPr>
                <a:xfrm>
                  <a:off x="6051354" y="1162208"/>
                  <a:ext cx="169623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/>
                    <a:t>State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ja-JP" altLang="en-US" sz="2400" i="1">
                          <a:latin typeface="Cambria Math" panose="02040503050406030204" pitchFamily="18" charset="0"/>
                        </a:rPr>
                        <m:t>𝒮</m:t>
                      </m:r>
                    </m:oMath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B20FB724-CE26-07CF-DF75-CBB1985894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1354" y="1162208"/>
                  <a:ext cx="1696234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5926" t="-10811" b="-2973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環状矢印 10">
              <a:extLst>
                <a:ext uri="{FF2B5EF4-FFF2-40B4-BE49-F238E27FC236}">
                  <a16:creationId xmlns:a16="http://schemas.microsoft.com/office/drawing/2014/main" id="{15486FD8-4A1F-4F35-01B6-EA5864CFF066}"/>
                </a:ext>
              </a:extLst>
            </p:cNvPr>
            <p:cNvSpPr/>
            <p:nvPr/>
          </p:nvSpPr>
          <p:spPr>
            <a:xfrm flipH="1" flipV="1">
              <a:off x="4439173" y="1581168"/>
              <a:ext cx="4714786" cy="2220123"/>
            </a:xfrm>
            <a:prstGeom prst="circularArrow">
              <a:avLst>
                <a:gd name="adj1" fmla="val 5315"/>
                <a:gd name="adj2" fmla="val 860481"/>
                <a:gd name="adj3" fmla="val 19977781"/>
                <a:gd name="adj4" fmla="val 11831041"/>
                <a:gd name="adj5" fmla="val 10200"/>
              </a:avLst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12" name="右矢印 11">
              <a:extLst>
                <a:ext uri="{FF2B5EF4-FFF2-40B4-BE49-F238E27FC236}">
                  <a16:creationId xmlns:a16="http://schemas.microsoft.com/office/drawing/2014/main" id="{6869FE09-5425-8C80-3378-52900EC767B2}"/>
                </a:ext>
              </a:extLst>
            </p:cNvPr>
            <p:cNvSpPr/>
            <p:nvPr/>
          </p:nvSpPr>
          <p:spPr>
            <a:xfrm>
              <a:off x="5066834" y="2425289"/>
              <a:ext cx="2992673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98E6C8F1-B128-8E00-58BA-A528D610D9E4}"/>
                    </a:ext>
                  </a:extLst>
                </p:cNvPr>
                <p:cNvSpPr txBox="1"/>
                <p:nvPr/>
              </p:nvSpPr>
              <p:spPr>
                <a:xfrm>
                  <a:off x="5622926" y="2045934"/>
                  <a:ext cx="19974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/>
                    <a:t>Action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ja-JP" altLang="en-US" sz="2400" i="1">
                          <a:latin typeface="Cambria Math" panose="02040503050406030204" pitchFamily="18" charset="0"/>
                        </a:rPr>
                        <m:t>𝒜</m:t>
                      </m:r>
                    </m:oMath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98E6C8F1-B128-8E00-58BA-A528D610D9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2926" y="2045934"/>
                  <a:ext cx="199747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4430" t="-8108" b="-2973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1E73E16C-6BD4-4C97-49A9-800491DF356A}"/>
                    </a:ext>
                  </a:extLst>
                </p:cNvPr>
                <p:cNvSpPr txBox="1"/>
                <p:nvPr/>
              </p:nvSpPr>
              <p:spPr>
                <a:xfrm>
                  <a:off x="5664873" y="2929660"/>
                  <a:ext cx="242207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dirty="0"/>
                    <a:t>Reward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1E73E16C-6BD4-4C97-49A9-800491DF35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873" y="2929660"/>
                  <a:ext cx="2422073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646" t="-8108" b="-2973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環状矢印 18">
              <a:extLst>
                <a:ext uri="{FF2B5EF4-FFF2-40B4-BE49-F238E27FC236}">
                  <a16:creationId xmlns:a16="http://schemas.microsoft.com/office/drawing/2014/main" id="{3B5D502D-C9C8-5957-992A-15903B079CEB}"/>
                </a:ext>
              </a:extLst>
            </p:cNvPr>
            <p:cNvSpPr/>
            <p:nvPr/>
          </p:nvSpPr>
          <p:spPr>
            <a:xfrm>
              <a:off x="10132227" y="1439475"/>
              <a:ext cx="1182719" cy="2220125"/>
            </a:xfrm>
            <a:prstGeom prst="circularArrow">
              <a:avLst>
                <a:gd name="adj1" fmla="val 11461"/>
                <a:gd name="adj2" fmla="val 1142319"/>
                <a:gd name="adj3" fmla="val 6720868"/>
                <a:gd name="adj4" fmla="val 13907441"/>
                <a:gd name="adj5" fmla="val 125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375874C1-E85D-5293-3E8A-2F6A6A381F3B}"/>
                    </a:ext>
                  </a:extLst>
                </p:cNvPr>
                <p:cNvSpPr txBox="1"/>
                <p:nvPr/>
              </p:nvSpPr>
              <p:spPr>
                <a:xfrm>
                  <a:off x="9730942" y="3507689"/>
                  <a:ext cx="1985287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2400" dirty="0"/>
                    <a:t>Next state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ja-JP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altLang="ja-JP" sz="24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ja-JP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ja-JP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375874C1-E85D-5293-3E8A-2F6A6A381F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0942" y="3507689"/>
                  <a:ext cx="1985287" cy="830997"/>
                </a:xfrm>
                <a:prstGeom prst="rect">
                  <a:avLst/>
                </a:prstGeom>
                <a:blipFill>
                  <a:blip r:embed="rId6"/>
                  <a:stretch>
                    <a:fillRect t="-5970" b="-298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D399CFC-4595-48FD-A268-4FC7C32B1C6C}"/>
                  </a:ext>
                </a:extLst>
              </p:cNvPr>
              <p:cNvSpPr txBox="1"/>
              <p:nvPr/>
            </p:nvSpPr>
            <p:spPr>
              <a:xfrm>
                <a:off x="7747588" y="4142743"/>
                <a:ext cx="226076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altLang="ja-JP" sz="200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sz="2000" dirty="0"/>
                  <a:t>: discount factor</a:t>
                </a:r>
                <a:endParaRPr lang="ja-JP" altLang="en-US" sz="2000"/>
              </a:p>
            </p:txBody>
          </p:sp>
        </mc:Choice>
        <mc:Fallback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D399CFC-4595-48FD-A268-4FC7C32B1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588" y="4142743"/>
                <a:ext cx="2260761" cy="400110"/>
              </a:xfrm>
              <a:prstGeom prst="rect">
                <a:avLst/>
              </a:prstGeom>
              <a:blipFill>
                <a:blip r:embed="rId7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BB4FE-55AC-F497-BED4-C161C546C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84589"/>
          </a:xfrm>
        </p:spPr>
        <p:txBody>
          <a:bodyPr/>
          <a:lstStyle/>
          <a:p>
            <a:r>
              <a:rPr kumimoji="1" lang="en" altLang="ja-JP" dirty="0"/>
              <a:t>The hidden difficulty: predicting the future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825F233-077B-56B4-A654-0B9D33F5A1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381267"/>
                <a:ext cx="10858329" cy="4476733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en" altLang="ja-JP" dirty="0"/>
                  <a:t>Can we </a:t>
                </a:r>
                <a:r>
                  <a:rPr lang="en" altLang="ja-JP" dirty="0"/>
                  <a:t>predict future </a:t>
                </a:r>
                <a:r>
                  <a:rPr kumimoji="1" lang="en" altLang="ja-JP" dirty="0"/>
                  <a:t>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,⋯</m:t>
                    </m:r>
                  </m:oMath>
                </a14:m>
                <a:r>
                  <a:rPr kumimoji="1" lang="en" altLang="ja-JP" dirty="0"/>
                  <a:t> accurately?</a:t>
                </a:r>
              </a:p>
              <a:p>
                <a:r>
                  <a:rPr kumimoji="1" lang="en" altLang="ja-JP" dirty="0"/>
                  <a:t>An accelerator makes this difficult.</a:t>
                </a:r>
              </a:p>
              <a:p>
                <a:pPr lvl="1"/>
                <a:r>
                  <a:rPr lang="en" altLang="ja-JP" dirty="0"/>
                  <a:t>N</a:t>
                </a:r>
                <a:r>
                  <a:rPr kumimoji="1" lang="en" altLang="ja-JP" dirty="0"/>
                  <a:t>onlinear beam dynamics</a:t>
                </a:r>
              </a:p>
              <a:p>
                <a:pPr lvl="1"/>
                <a:r>
                  <a:rPr lang="en" altLang="ja-JP" dirty="0"/>
                  <a:t>C</a:t>
                </a:r>
                <a:r>
                  <a:rPr kumimoji="1" lang="en" altLang="ja-JP" dirty="0"/>
                  <a:t>oupled subsystems</a:t>
                </a:r>
              </a:p>
              <a:p>
                <a:pPr lvl="1"/>
                <a:r>
                  <a:rPr lang="en" altLang="ja-JP" dirty="0"/>
                  <a:t>H</a:t>
                </a:r>
                <a:r>
                  <a:rPr kumimoji="1" lang="en" altLang="ja-JP" dirty="0"/>
                  <a:t>idden machine state</a:t>
                </a:r>
              </a:p>
              <a:p>
                <a:pPr lvl="1"/>
                <a:r>
                  <a:rPr lang="en" altLang="ja-JP" dirty="0"/>
                  <a:t>S</a:t>
                </a:r>
                <a:r>
                  <a:rPr kumimoji="1" lang="en" altLang="ja-JP" dirty="0"/>
                  <a:t>tochastic disturbances</a:t>
                </a:r>
              </a:p>
              <a:p>
                <a:pPr lvl="1"/>
                <a:r>
                  <a:rPr lang="en" altLang="ja-JP" dirty="0"/>
                  <a:t>C</a:t>
                </a:r>
                <a:r>
                  <a:rPr kumimoji="1" lang="en" altLang="ja-JP" dirty="0"/>
                  <a:t>hanging machine conditions</a:t>
                </a:r>
              </a:p>
              <a:p>
                <a:pPr lvl="1"/>
                <a:r>
                  <a:rPr lang="en" altLang="ja-JP" dirty="0"/>
                  <a:t>L</a:t>
                </a:r>
                <a:r>
                  <a:rPr kumimoji="1" lang="en" altLang="ja-JP" dirty="0"/>
                  <a:t>ong-term consequences of actions</a:t>
                </a:r>
              </a:p>
              <a:p>
                <a:r>
                  <a:rPr kumimoji="1" lang="en" altLang="ja-JP" dirty="0"/>
                  <a:t>A good RL policy requires a good model of the consequences of actions.</a:t>
                </a:r>
              </a:p>
              <a:p>
                <a:r>
                  <a:rPr kumimoji="1" lang="en-US" altLang="ja-JP" dirty="0"/>
                  <a:t>Therefore, current applications of RL-based optimizers are limited to simple systems, not a whole accelerator.</a:t>
                </a:r>
                <a:endParaRPr kumimoji="1" lang="ja-JP" altLang="en-US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825F233-077B-56B4-A654-0B9D33F5A1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381267"/>
                <a:ext cx="10858329" cy="4476733"/>
              </a:xfrm>
              <a:blipFill>
                <a:blip r:embed="rId2"/>
                <a:stretch>
                  <a:fillRect l="-933" t="-3116" r="-117" b="-5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15442F-2FB7-6A46-2D60-7A9C6074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EECE8C1-92D2-308D-5F5A-F68A4463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9</a:t>
            </a:fld>
            <a:endParaRPr kumimoji="1" lang="ja-JP" altLang="en-US"/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D4A9339-6406-895C-B191-D1DEBB2099D8}"/>
              </a:ext>
            </a:extLst>
          </p:cNvPr>
          <p:cNvGrpSpPr/>
          <p:nvPr/>
        </p:nvGrpSpPr>
        <p:grpSpPr>
          <a:xfrm>
            <a:off x="495471" y="894486"/>
            <a:ext cx="11201058" cy="1072543"/>
            <a:chOff x="54256" y="1757255"/>
            <a:chExt cx="11201058" cy="107254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4D797CBA-6E97-28CC-ABE4-14C7520F7C2B}"/>
                </a:ext>
              </a:extLst>
            </p:cNvPr>
            <p:cNvGrpSpPr/>
            <p:nvPr/>
          </p:nvGrpSpPr>
          <p:grpSpPr>
            <a:xfrm>
              <a:off x="3393451" y="2033809"/>
              <a:ext cx="2062350" cy="721605"/>
              <a:chOff x="838201" y="4464587"/>
              <a:chExt cx="1776548" cy="721605"/>
            </a:xfrm>
          </p:grpSpPr>
          <p:sp>
            <p:nvSpPr>
              <p:cNvPr id="21" name="円柱 20">
                <a:extLst>
                  <a:ext uri="{FF2B5EF4-FFF2-40B4-BE49-F238E27FC236}">
                    <a16:creationId xmlns:a16="http://schemas.microsoft.com/office/drawing/2014/main" id="{A8F8BA1A-A2EA-CB63-2ACD-0567BD275B58}"/>
                  </a:ext>
                </a:extLst>
              </p:cNvPr>
              <p:cNvSpPr/>
              <p:nvPr/>
            </p:nvSpPr>
            <p:spPr>
              <a:xfrm rot="5400000">
                <a:off x="1365672" y="3937116"/>
                <a:ext cx="721605" cy="1776548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C4C7072C-3651-4E71-BF26-FC1FBB3DFE2B}"/>
                  </a:ext>
                </a:extLst>
              </p:cNvPr>
              <p:cNvSpPr txBox="1"/>
              <p:nvPr/>
            </p:nvSpPr>
            <p:spPr>
              <a:xfrm>
                <a:off x="868209" y="4559082"/>
                <a:ext cx="16209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sp>
          <p:nvSpPr>
            <p:cNvPr id="14" name="右矢印 13">
              <a:extLst>
                <a:ext uri="{FF2B5EF4-FFF2-40B4-BE49-F238E27FC236}">
                  <a16:creationId xmlns:a16="http://schemas.microsoft.com/office/drawing/2014/main" id="{FF40B479-8007-FA57-C746-161E847F093A}"/>
                </a:ext>
              </a:extLst>
            </p:cNvPr>
            <p:cNvSpPr/>
            <p:nvPr/>
          </p:nvSpPr>
          <p:spPr>
            <a:xfrm>
              <a:off x="1985365" y="2218920"/>
              <a:ext cx="1329600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EEBDFFA7-6017-2563-523C-94E32F657ACC}"/>
                    </a:ext>
                  </a:extLst>
                </p:cNvPr>
                <p:cNvSpPr txBox="1"/>
                <p:nvPr/>
              </p:nvSpPr>
              <p:spPr>
                <a:xfrm>
                  <a:off x="1966967" y="1757255"/>
                  <a:ext cx="13479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/>
                    <a:t>Action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EEBDFFA7-6017-2563-523C-94E32F657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6967" y="1757255"/>
                  <a:ext cx="1347998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7477" t="-8108" b="-2973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305C26F4-1A9F-CD7C-196C-8F937BCF8ACC}"/>
                    </a:ext>
                  </a:extLst>
                </p:cNvPr>
                <p:cNvSpPr txBox="1"/>
                <p:nvPr/>
              </p:nvSpPr>
              <p:spPr>
                <a:xfrm>
                  <a:off x="54256" y="1963100"/>
                  <a:ext cx="1818575" cy="83099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2400" dirty="0"/>
                    <a:t>Current state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305C26F4-1A9F-CD7C-196C-8F937BCF8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6" y="1963100"/>
                  <a:ext cx="1818575" cy="830997"/>
                </a:xfrm>
                <a:prstGeom prst="rect">
                  <a:avLst/>
                </a:prstGeom>
                <a:blipFill>
                  <a:blip r:embed="rId4"/>
                  <a:stretch>
                    <a:fillRect l="-4138" t="-5970" r="-4828"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右矢印 22">
              <a:extLst>
                <a:ext uri="{FF2B5EF4-FFF2-40B4-BE49-F238E27FC236}">
                  <a16:creationId xmlns:a16="http://schemas.microsoft.com/office/drawing/2014/main" id="{1CD10D09-F629-1BA3-0701-C900C0C31F3C}"/>
                </a:ext>
              </a:extLst>
            </p:cNvPr>
            <p:cNvSpPr/>
            <p:nvPr/>
          </p:nvSpPr>
          <p:spPr>
            <a:xfrm>
              <a:off x="5534286" y="2218920"/>
              <a:ext cx="542042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048F5160-300D-07B1-1296-60D3A763C5B0}"/>
                    </a:ext>
                  </a:extLst>
                </p:cNvPr>
                <p:cNvSpPr txBox="1"/>
                <p:nvPr/>
              </p:nvSpPr>
              <p:spPr>
                <a:xfrm>
                  <a:off x="6148238" y="1984567"/>
                  <a:ext cx="1859162" cy="83099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400" dirty="0"/>
                    <a:t>Future</a:t>
                  </a:r>
                  <a:r>
                    <a:rPr kumimoji="1" lang="en-US" altLang="ja-JP" sz="2400" dirty="0"/>
                    <a:t> states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b>
                        </m:s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, ⋯</m:t>
                        </m:r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048F5160-300D-07B1-1296-60D3A763C5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8238" y="1984567"/>
                  <a:ext cx="1859162" cy="830997"/>
                </a:xfrm>
                <a:prstGeom prst="rect">
                  <a:avLst/>
                </a:prstGeom>
                <a:blipFill>
                  <a:blip r:embed="rId5"/>
                  <a:stretch>
                    <a:fillRect l="-4054" t="-4412" r="-2027"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右矢印 25">
              <a:extLst>
                <a:ext uri="{FF2B5EF4-FFF2-40B4-BE49-F238E27FC236}">
                  <a16:creationId xmlns:a16="http://schemas.microsoft.com/office/drawing/2014/main" id="{A31D9DBC-6C09-BC17-D9B5-3007F7665C7C}"/>
                </a:ext>
              </a:extLst>
            </p:cNvPr>
            <p:cNvSpPr/>
            <p:nvPr/>
          </p:nvSpPr>
          <p:spPr>
            <a:xfrm>
              <a:off x="8109496" y="2218919"/>
              <a:ext cx="542042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57837388-02F3-4546-5D74-5050F7888E8A}"/>
                    </a:ext>
                  </a:extLst>
                </p:cNvPr>
                <p:cNvSpPr txBox="1"/>
                <p:nvPr/>
              </p:nvSpPr>
              <p:spPr>
                <a:xfrm>
                  <a:off x="8801180" y="1998801"/>
                  <a:ext cx="2454134" cy="83099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400" dirty="0"/>
                    <a:t>Cumulative return</a:t>
                  </a:r>
                  <a:endParaRPr kumimoji="1" lang="en-US" altLang="ja-JP" sz="2400" dirty="0"/>
                </a:p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400"/>
                </a:p>
              </p:txBody>
            </p:sp>
          </mc:Choice>
          <mc:Fallback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57837388-02F3-4546-5D74-5050F7888E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01180" y="1998801"/>
                  <a:ext cx="2454134" cy="830997"/>
                </a:xfrm>
                <a:prstGeom prst="rect">
                  <a:avLst/>
                </a:prstGeom>
                <a:blipFill>
                  <a:blip r:embed="rId6"/>
                  <a:stretch>
                    <a:fillRect l="-3590" t="-4412" r="-3077"/>
                  </a:stretch>
                </a:blipFill>
                <a:ln w="127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0E44391-574A-ADD9-6EEA-0661A3D6081E}"/>
                  </a:ext>
                </a:extLst>
              </p:cNvPr>
              <p:cNvSpPr txBox="1"/>
              <p:nvPr/>
            </p:nvSpPr>
            <p:spPr>
              <a:xfrm>
                <a:off x="9117874" y="1983787"/>
                <a:ext cx="3159034" cy="9580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ja-JP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ja-JP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sz="2000" i="1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ctrlPr>
                            <a:rPr lang="en-US" altLang="ja-JP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ja-JP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ja-JP" sz="200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ja-JP" sz="20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sub>
                                <m:sup>
                                  <m:r>
                                    <a:rPr lang="en-US" altLang="ja-JP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ja-JP" sz="20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func>
                        </m:e>
                      </m:d>
                    </m:oMath>
                  </m:oMathPara>
                </a14:m>
                <a:endParaRPr lang="ja-JP" altLang="en-US" sz="1400"/>
              </a:p>
            </p:txBody>
          </p:sp>
        </mc:Choice>
        <mc:Fallback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0E44391-574A-ADD9-6EEA-0661A3D60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874" y="1983787"/>
                <a:ext cx="3159034" cy="958083"/>
              </a:xfrm>
              <a:prstGeom prst="rect">
                <a:avLst/>
              </a:prstGeom>
              <a:blipFill>
                <a:blip r:embed="rId7"/>
                <a:stretch>
                  <a:fillRect t="-98684" b="-15263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0186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1760C6-9ABA-7C14-2094-AF3E978B2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" altLang="ja-JP" dirty="0"/>
              <a:t>Let physics predict the future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FEDB85-EAD6-A1B8-9649-9F681B89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4"/>
            <a:ext cx="10515600" cy="2063232"/>
          </a:xfrm>
        </p:spPr>
        <p:txBody>
          <a:bodyPr>
            <a:normAutofit/>
          </a:bodyPr>
          <a:lstStyle/>
          <a:p>
            <a:r>
              <a:rPr lang="en" altLang="ja-JP" dirty="0"/>
              <a:t>What if we could simulate the accelerator accurately?</a:t>
            </a:r>
          </a:p>
          <a:p>
            <a:r>
              <a:rPr lang="en" altLang="ja-JP" dirty="0"/>
              <a:t>A digital twin allows the agent to learn the consequences of its actions without touching the real machine.</a:t>
            </a:r>
            <a:endParaRPr lang="en-US" altLang="ja-JP" dirty="0"/>
          </a:p>
          <a:p>
            <a:r>
              <a:rPr lang="en" altLang="ja-JP" dirty="0"/>
              <a:t>Building an accurate digital twin is a key challenge.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5E6D9C-D9C9-11C5-BA45-0AD92227E0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r>
              <a:rPr lang="en-US" altLang="ja-JP"/>
              <a:t>Oct. 5th, 2026</a:t>
            </a: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B53BABB-A19F-DC3F-3018-6142388F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5059EBD-563B-431E-97F8-C3C8BF680174}" type="slidenum">
              <a:rPr lang="ja-JP" altLang="en-US" smtClean="0"/>
              <a:pPr/>
              <a:t>10</a:t>
            </a:fld>
            <a:endParaRPr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0886E22-4537-19F7-0A7F-D43905369DD7}"/>
                  </a:ext>
                </a:extLst>
              </p:cNvPr>
              <p:cNvSpPr txBox="1"/>
              <p:nvPr/>
            </p:nvSpPr>
            <p:spPr>
              <a:xfrm>
                <a:off x="9453056" y="7096623"/>
                <a:ext cx="198528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Next state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ja-JP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altLang="ja-JP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ja-JP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ja-JP" altLang="en-US" sz="2400"/>
              </a:p>
            </p:txBody>
          </p:sp>
        </mc:Choice>
        <mc:Fallback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0886E22-4537-19F7-0A7F-D43905369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056" y="7096623"/>
                <a:ext cx="1985287" cy="830997"/>
              </a:xfrm>
              <a:prstGeom prst="rect">
                <a:avLst/>
              </a:prstGeom>
              <a:blipFill>
                <a:blip r:embed="rId2"/>
                <a:stretch>
                  <a:fillRect t="-6061" b="-45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0ACA505-B53D-1480-B29A-69D3F5E6EF98}"/>
              </a:ext>
            </a:extLst>
          </p:cNvPr>
          <p:cNvGrpSpPr/>
          <p:nvPr/>
        </p:nvGrpSpPr>
        <p:grpSpPr>
          <a:xfrm>
            <a:off x="1030505" y="3367487"/>
            <a:ext cx="10834396" cy="3186901"/>
            <a:chOff x="470328" y="3488536"/>
            <a:chExt cx="10834396" cy="3186901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4A61AB2-2DFD-7B09-4D12-E66CB164C1DA}"/>
                </a:ext>
              </a:extLst>
            </p:cNvPr>
            <p:cNvGrpSpPr/>
            <p:nvPr/>
          </p:nvGrpSpPr>
          <p:grpSpPr>
            <a:xfrm>
              <a:off x="5515123" y="5953832"/>
              <a:ext cx="2404370" cy="721605"/>
              <a:chOff x="696817" y="4464585"/>
              <a:chExt cx="2071171" cy="721605"/>
            </a:xfrm>
          </p:grpSpPr>
          <p:sp>
            <p:nvSpPr>
              <p:cNvPr id="21" name="円柱 20">
                <a:extLst>
                  <a:ext uri="{FF2B5EF4-FFF2-40B4-BE49-F238E27FC236}">
                    <a16:creationId xmlns:a16="http://schemas.microsoft.com/office/drawing/2014/main" id="{6F49311E-C407-AA4F-605A-1D1CC1C2BAF9}"/>
                  </a:ext>
                </a:extLst>
              </p:cNvPr>
              <p:cNvSpPr/>
              <p:nvPr/>
            </p:nvSpPr>
            <p:spPr>
              <a:xfrm rot="5400000">
                <a:off x="1371600" y="3789802"/>
                <a:ext cx="721605" cy="2071171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9456D8E-063F-9C48-8DDE-760414D09B5B}"/>
                  </a:ext>
                </a:extLst>
              </p:cNvPr>
              <p:cNvSpPr txBox="1"/>
              <p:nvPr/>
            </p:nvSpPr>
            <p:spPr>
              <a:xfrm>
                <a:off x="838200" y="4594554"/>
                <a:ext cx="18519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BF6DA99A-02A1-C808-7219-228C57D39E8F}"/>
                </a:ext>
              </a:extLst>
            </p:cNvPr>
            <p:cNvGrpSpPr/>
            <p:nvPr/>
          </p:nvGrpSpPr>
          <p:grpSpPr>
            <a:xfrm>
              <a:off x="470328" y="3963745"/>
              <a:ext cx="3559454" cy="1641513"/>
              <a:chOff x="635909" y="4136830"/>
              <a:chExt cx="3066183" cy="1641513"/>
            </a:xfrm>
          </p:grpSpPr>
          <p:sp>
            <p:nvSpPr>
              <p:cNvPr id="19" name="雲 18">
                <a:extLst>
                  <a:ext uri="{FF2B5EF4-FFF2-40B4-BE49-F238E27FC236}">
                    <a16:creationId xmlns:a16="http://schemas.microsoft.com/office/drawing/2014/main" id="{40448A96-E658-9821-F01B-9C68CD9AD790}"/>
                  </a:ext>
                </a:extLst>
              </p:cNvPr>
              <p:cNvSpPr/>
              <p:nvPr/>
            </p:nvSpPr>
            <p:spPr>
              <a:xfrm>
                <a:off x="635909" y="4136830"/>
                <a:ext cx="3066183" cy="1641513"/>
              </a:xfrm>
              <a:prstGeom prst="cloud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5A5FE7-EE17-2BE3-F218-45418B863662}"/>
                  </a:ext>
                </a:extLst>
              </p:cNvPr>
              <p:cNvSpPr txBox="1"/>
              <p:nvPr/>
            </p:nvSpPr>
            <p:spPr>
              <a:xfrm>
                <a:off x="1489256" y="4665267"/>
                <a:ext cx="12920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RL Agent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右矢印 13">
              <a:extLst>
                <a:ext uri="{FF2B5EF4-FFF2-40B4-BE49-F238E27FC236}">
                  <a16:creationId xmlns:a16="http://schemas.microsoft.com/office/drawing/2014/main" id="{18E55BDB-B7E8-BB80-47F8-1CA581A8230F}"/>
                </a:ext>
              </a:extLst>
            </p:cNvPr>
            <p:cNvSpPr/>
            <p:nvPr/>
          </p:nvSpPr>
          <p:spPr>
            <a:xfrm rot="21223832">
              <a:off x="4134133" y="3841242"/>
              <a:ext cx="3569068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EACEE3F-7937-AA1B-6CDE-C6FA8E7F6F46}"/>
                </a:ext>
              </a:extLst>
            </p:cNvPr>
            <p:cNvSpPr txBox="1"/>
            <p:nvPr/>
          </p:nvSpPr>
          <p:spPr>
            <a:xfrm rot="21221684">
              <a:off x="5242381" y="3488536"/>
              <a:ext cx="11095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Actions</a:t>
              </a:r>
              <a:endParaRPr kumimoji="1" lang="ja-JP" altLang="en-US" sz="2400"/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16C0C5E4-FD35-9534-A258-951235ED263F}"/>
                </a:ext>
              </a:extLst>
            </p:cNvPr>
            <p:cNvGrpSpPr/>
            <p:nvPr/>
          </p:nvGrpSpPr>
          <p:grpSpPr>
            <a:xfrm>
              <a:off x="7919493" y="3640497"/>
              <a:ext cx="2404371" cy="735560"/>
              <a:chOff x="7919493" y="3640497"/>
              <a:chExt cx="2404371" cy="735560"/>
            </a:xfrm>
          </p:grpSpPr>
          <p:sp>
            <p:nvSpPr>
              <p:cNvPr id="23" name="額縁 22">
                <a:extLst>
                  <a:ext uri="{FF2B5EF4-FFF2-40B4-BE49-F238E27FC236}">
                    <a16:creationId xmlns:a16="http://schemas.microsoft.com/office/drawing/2014/main" id="{4CDBC106-2247-88C6-3E65-3A71A8147A85}"/>
                  </a:ext>
                </a:extLst>
              </p:cNvPr>
              <p:cNvSpPr/>
              <p:nvPr/>
            </p:nvSpPr>
            <p:spPr>
              <a:xfrm>
                <a:off x="7919493" y="3640497"/>
                <a:ext cx="2404371" cy="735560"/>
              </a:xfrm>
              <a:prstGeom prst="bevel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9F109C30-C800-4681-0080-77E69B351DBE}"/>
                  </a:ext>
                </a:extLst>
              </p:cNvPr>
              <p:cNvSpPr txBox="1"/>
              <p:nvPr/>
            </p:nvSpPr>
            <p:spPr>
              <a:xfrm>
                <a:off x="8283167" y="3777444"/>
                <a:ext cx="1634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effectLst>
                      <a:glow rad="127000">
                        <a:schemeClr val="bg1"/>
                      </a:glow>
                    </a:effectLst>
                  </a:rPr>
                  <a:t>Digital Twin</a:t>
                </a:r>
                <a:endParaRPr kumimoji="1" lang="ja-JP" altLang="en-US" sz="2400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p:grpSp>
        <p:sp>
          <p:nvSpPr>
            <p:cNvPr id="26" name="右矢印 25">
              <a:extLst>
                <a:ext uri="{FF2B5EF4-FFF2-40B4-BE49-F238E27FC236}">
                  <a16:creationId xmlns:a16="http://schemas.microsoft.com/office/drawing/2014/main" id="{96A301FF-F67D-7E74-C50A-25637BBA2A89}"/>
                </a:ext>
              </a:extLst>
            </p:cNvPr>
            <p:cNvSpPr/>
            <p:nvPr/>
          </p:nvSpPr>
          <p:spPr>
            <a:xfrm rot="10451137">
              <a:off x="4134167" y="4307654"/>
              <a:ext cx="3569068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FB93477-9935-C06A-87BC-03918F14B26D}"/>
                </a:ext>
              </a:extLst>
            </p:cNvPr>
            <p:cNvSpPr txBox="1"/>
            <p:nvPr/>
          </p:nvSpPr>
          <p:spPr>
            <a:xfrm>
              <a:off x="7729245" y="4348489"/>
              <a:ext cx="278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Physics-based simulation</a:t>
              </a:r>
              <a:endParaRPr kumimoji="1" lang="ja-JP" altLang="en-US" sz="200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A8D407C-D099-CC3B-D612-943CDC9C12E6}"/>
                </a:ext>
              </a:extLst>
            </p:cNvPr>
            <p:cNvSpPr txBox="1"/>
            <p:nvPr/>
          </p:nvSpPr>
          <p:spPr>
            <a:xfrm rot="21221684">
              <a:off x="4251791" y="4584772"/>
              <a:ext cx="3425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Future states and rewards</a:t>
              </a:r>
              <a:endParaRPr kumimoji="1" lang="ja-JP" altLang="en-US" sz="2400"/>
            </a:p>
          </p:txBody>
        </p:sp>
        <p:sp>
          <p:nvSpPr>
            <p:cNvPr id="29" name="右矢印 28">
              <a:extLst>
                <a:ext uri="{FF2B5EF4-FFF2-40B4-BE49-F238E27FC236}">
                  <a16:creationId xmlns:a16="http://schemas.microsoft.com/office/drawing/2014/main" id="{93B9A76B-5B65-9AD2-7383-165636030BF4}"/>
                </a:ext>
              </a:extLst>
            </p:cNvPr>
            <p:cNvSpPr/>
            <p:nvPr/>
          </p:nvSpPr>
          <p:spPr>
            <a:xfrm rot="1449165">
              <a:off x="3572184" y="5544509"/>
              <a:ext cx="1952915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CE3A2C3-11F1-460D-7C02-89C72F72469E}"/>
                </a:ext>
              </a:extLst>
            </p:cNvPr>
            <p:cNvSpPr txBox="1"/>
            <p:nvPr/>
          </p:nvSpPr>
          <p:spPr>
            <a:xfrm rot="1466619">
              <a:off x="4298854" y="5308157"/>
              <a:ext cx="9893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Action</a:t>
              </a:r>
              <a:endParaRPr kumimoji="1" lang="ja-JP" altLang="en-US" sz="2400"/>
            </a:p>
          </p:txBody>
        </p:sp>
        <p:sp>
          <p:nvSpPr>
            <p:cNvPr id="31" name="右矢印 30">
              <a:extLst>
                <a:ext uri="{FF2B5EF4-FFF2-40B4-BE49-F238E27FC236}">
                  <a16:creationId xmlns:a16="http://schemas.microsoft.com/office/drawing/2014/main" id="{CA8E8669-4A84-7DE2-5EAE-EFF39193FF8D}"/>
                </a:ext>
              </a:extLst>
            </p:cNvPr>
            <p:cNvSpPr/>
            <p:nvPr/>
          </p:nvSpPr>
          <p:spPr>
            <a:xfrm rot="12302052">
              <a:off x="3345667" y="5851197"/>
              <a:ext cx="2058356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FC011B8-7241-BAD7-107A-564B79DF9B0E}"/>
                </a:ext>
              </a:extLst>
            </p:cNvPr>
            <p:cNvSpPr txBox="1"/>
            <p:nvPr/>
          </p:nvSpPr>
          <p:spPr>
            <a:xfrm rot="1466619">
              <a:off x="3400404" y="6103599"/>
              <a:ext cx="18833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State/Reward</a:t>
              </a:r>
              <a:endParaRPr kumimoji="1" lang="ja-JP" altLang="en-US" sz="2400"/>
            </a:p>
          </p:txBody>
        </p:sp>
        <p:sp>
          <p:nvSpPr>
            <p:cNvPr id="33" name="曲折矢印 32">
              <a:extLst>
                <a:ext uri="{FF2B5EF4-FFF2-40B4-BE49-F238E27FC236}">
                  <a16:creationId xmlns:a16="http://schemas.microsoft.com/office/drawing/2014/main" id="{E7145A17-BE9C-FEB1-3C6A-0802BE84F6F7}"/>
                </a:ext>
              </a:extLst>
            </p:cNvPr>
            <p:cNvSpPr/>
            <p:nvPr/>
          </p:nvSpPr>
          <p:spPr>
            <a:xfrm rot="5400000" flipH="1">
              <a:off x="7874744" y="4915157"/>
              <a:ext cx="1644820" cy="1311704"/>
            </a:xfrm>
            <a:prstGeom prst="bentArrow">
              <a:avLst>
                <a:gd name="adj1" fmla="val 11761"/>
                <a:gd name="adj2" fmla="val 16489"/>
                <a:gd name="adj3" fmla="val 25000"/>
                <a:gd name="adj4" fmla="val 43750"/>
              </a:avLst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DD0C07F-5389-FC81-71CA-0882899CC50B}"/>
                </a:ext>
              </a:extLst>
            </p:cNvPr>
            <p:cNvSpPr txBox="1"/>
            <p:nvPr/>
          </p:nvSpPr>
          <p:spPr>
            <a:xfrm>
              <a:off x="9235440" y="5522501"/>
              <a:ext cx="2069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Measurements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24520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8528C7-392F-472A-AE14-6F4E5B679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ja-JP" dirty="0"/>
              <a:t>H</a:t>
            </a:r>
            <a:r>
              <a:rPr kumimoji="1" lang="en" altLang="ja-JP" dirty="0"/>
              <a:t>igh-fidelity physics is expensive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A5D4605-B947-5D61-665D-CE08D49B3F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854"/>
                <a:ext cx="10515600" cy="5069021"/>
              </a:xfrm>
            </p:spPr>
            <p:txBody>
              <a:bodyPr>
                <a:normAutofit/>
              </a:bodyPr>
              <a:lstStyle/>
              <a:p>
                <a:r>
                  <a:rPr lang="en" altLang="ja-JP" dirty="0"/>
                  <a:t>RL training</a:t>
                </a:r>
              </a:p>
              <a:p>
                <a:pPr lvl="1"/>
                <a:r>
                  <a:rPr kumimoji="1" lang="en" altLang="ja-JP" dirty="0"/>
                  <a:t>Millions of actions</a:t>
                </a:r>
              </a:p>
              <a:p>
                <a:pPr lvl="1"/>
                <a:r>
                  <a:rPr lang="en" altLang="ja-JP" dirty="0"/>
                  <a:t>High-fidelity physics simulation</a:t>
                </a:r>
              </a:p>
              <a:p>
                <a:pPr lvl="1"/>
                <a:r>
                  <a:rPr lang="en" altLang="ja-JP" dirty="0"/>
                  <a:t>System identification</a:t>
                </a:r>
              </a:p>
              <a:p>
                <a:pPr lvl="1"/>
                <a:r>
                  <a:rPr lang="en" altLang="ja-JP" dirty="0"/>
                  <a:t>Reward evaluation</a:t>
                </a:r>
                <a:endParaRPr kumimoji="1" lang="en" altLang="ja-JP" dirty="0"/>
              </a:p>
              <a:p>
                <a:r>
                  <a:rPr lang="en" altLang="ja-JP" dirty="0"/>
                  <a:t>But a faithful digital twin can be too slow.</a:t>
                </a:r>
              </a:p>
              <a:p>
                <a:pPr lvl="1"/>
                <a:r>
                  <a:rPr lang="en" altLang="ja-JP" dirty="0"/>
                  <a:t>High-fidelity physics simulation can be computationally too expensive.</a:t>
                </a:r>
                <a:br>
                  <a:rPr lang="en" altLang="ja-JP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ja-JP" altLang="en-US" i="0">
                            <a:latin typeface="Cambria Math" panose="02040503050406030204" pitchFamily="18" charset="0"/>
                          </a:rPr>
                          <m:t>simulation</m:t>
                        </m:r>
                      </m:sub>
                    </m:sSub>
                    <m:r>
                      <a:rPr kumimoji="1" lang="ja-JP" altLang="en-US" i="0"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kumimoji="1" lang="ja-JP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ja-JP" altLang="en-US" i="0">
                            <a:latin typeface="Cambria Math" panose="02040503050406030204" pitchFamily="18" charset="0"/>
                          </a:rPr>
                          <m:t>decision</m:t>
                        </m:r>
                      </m:sub>
                    </m:sSub>
                  </m:oMath>
                </a14:m>
                <a:endParaRPr kumimoji="1" lang="en-US" altLang="ja-JP" dirty="0"/>
              </a:p>
              <a:p>
                <a:r>
                  <a:rPr kumimoji="1" lang="en-US" altLang="ja-JP" dirty="0"/>
                  <a:t>Training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ja-JP" altLang="en-US" i="0">
                            <a:latin typeface="Cambria Math" panose="02040503050406030204" pitchFamily="18" charset="0"/>
                          </a:rPr>
                          <m:t>RL</m:t>
                        </m:r>
                      </m:sub>
                    </m:sSub>
                    <m:r>
                      <a:rPr kumimoji="1" lang="ja-JP" altLang="en-US" i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kumimoji="1" lang="ja-JP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ja-JP" altLang="en-US" i="0">
                            <a:latin typeface="Cambria Math" panose="02040503050406030204" pitchFamily="18" charset="0"/>
                          </a:rPr>
                          <m:t>simulation</m:t>
                        </m:r>
                      </m:sub>
                    </m:sSub>
                  </m:oMath>
                </a14:m>
                <a:r>
                  <a:rPr kumimoji="1" lang="en-US" altLang="ja-JP" dirty="0"/>
                  <a:t> </a:t>
                </a:r>
                <a:r>
                  <a:rPr lang="en-US" altLang="ja-JP" dirty="0"/>
                  <a:t>would</a:t>
                </a:r>
                <a:r>
                  <a:rPr kumimoji="1" lang="en-US" altLang="ja-JP" dirty="0"/>
                  <a:t> be too long.</a:t>
                </a:r>
              </a:p>
              <a:p>
                <a:r>
                  <a:rPr kumimoji="1" lang="en" altLang="ja-JP" dirty="0"/>
                  <a:t>Physics fidelity and computational efficiency are in tension.</a:t>
                </a:r>
              </a:p>
              <a:p>
                <a:r>
                  <a:rPr kumimoji="1" lang="en" altLang="ja-JP" dirty="0"/>
                  <a:t>The digital twin should be as fast as possible.</a:t>
                </a:r>
                <a:endParaRPr kumimoji="1" lang="ja-JP" altLang="en-US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A5D4605-B947-5D61-665D-CE08D49B3F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854"/>
                <a:ext cx="10515600" cy="5069021"/>
              </a:xfrm>
              <a:blipFill>
                <a:blip r:embed="rId2"/>
                <a:stretch>
                  <a:fillRect l="-1086" t="-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36630B-AD13-D0AF-1E3D-5709ACFD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CC7DF7E-D610-9244-6A00-5A0D65D04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EFDE4C-5229-18B9-B392-5971E962522C}"/>
              </a:ext>
            </a:extLst>
          </p:cNvPr>
          <p:cNvSpPr txBox="1"/>
          <p:nvPr/>
        </p:nvSpPr>
        <p:spPr>
          <a:xfrm>
            <a:off x="8203474" y="1314721"/>
            <a:ext cx="3744570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" altLang="ja-JP" sz="2400" dirty="0"/>
              <a:t>Particle tracking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E</a:t>
            </a:r>
            <a:r>
              <a:rPr kumimoji="1" lang="en" altLang="ja-JP" sz="2400" dirty="0"/>
              <a:t>lectromagnetic simulation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W</a:t>
            </a:r>
            <a:r>
              <a:rPr kumimoji="1" lang="en" altLang="ja-JP" sz="2400" dirty="0"/>
              <a:t>akefield calculation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Sp</a:t>
            </a:r>
            <a:r>
              <a:rPr kumimoji="1" lang="en" altLang="ja-JP" sz="2400" dirty="0"/>
              <a:t>ace charge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C</a:t>
            </a:r>
            <a:r>
              <a:rPr kumimoji="1" lang="en" altLang="ja-JP" sz="2400" dirty="0"/>
              <a:t>ollective effects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D</a:t>
            </a:r>
            <a:r>
              <a:rPr kumimoji="1" lang="en" altLang="ja-JP" sz="2400" dirty="0"/>
              <a:t>etailed beam dynamics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9B06EE7-5026-9392-CAAA-823277058C08}"/>
              </a:ext>
            </a:extLst>
          </p:cNvPr>
          <p:cNvCxnSpPr>
            <a:cxnSpLocks/>
          </p:cNvCxnSpPr>
          <p:nvPr/>
        </p:nvCxnSpPr>
        <p:spPr>
          <a:xfrm>
            <a:off x="5564777" y="2468883"/>
            <a:ext cx="25324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32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40E8FE-0AA9-1577-F92E-2CE654CFA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Surrogate models bridge physics and speed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E6B83A-7F0A-589B-D9EA-3B241F3BE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1221694"/>
          </a:xfrm>
        </p:spPr>
        <p:txBody>
          <a:bodyPr>
            <a:normAutofit/>
          </a:bodyPr>
          <a:lstStyle/>
          <a:p>
            <a:r>
              <a:rPr kumimoji="1" lang="en" altLang="ja-JP" dirty="0"/>
              <a:t>Can we </a:t>
            </a:r>
            <a:r>
              <a:rPr lang="en" altLang="ja-JP" dirty="0"/>
              <a:t>get</a:t>
            </a:r>
            <a:r>
              <a:rPr kumimoji="1" lang="en" altLang="ja-JP" dirty="0"/>
              <a:t> a fast approximation of physics?</a:t>
            </a:r>
          </a:p>
          <a:p>
            <a:r>
              <a:rPr lang="en-US" altLang="ja-JP" dirty="0"/>
              <a:t>An ML-</a:t>
            </a:r>
            <a:r>
              <a:rPr kumimoji="1" lang="en-US" altLang="ja-JP" dirty="0"/>
              <a:t>based surrogate model would be a solution.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877888-3358-A201-BFDA-2625857F4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C2FF43F-3F4C-DA2D-F3C5-18FF82DE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12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5A336B2-2E2E-2230-C6B4-168BBC7B0972}"/>
                  </a:ext>
                </a:extLst>
              </p:cNvPr>
              <p:cNvSpPr txBox="1"/>
              <p:nvPr/>
            </p:nvSpPr>
            <p:spPr>
              <a:xfrm>
                <a:off x="3463835" y="4423333"/>
                <a:ext cx="4820194" cy="56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ja-JP" altLang="en-US" sz="2800" i="0">
                              <a:latin typeface="Cambria Math" panose="02040503050406030204" pitchFamily="18" charset="0"/>
                            </a:rPr>
                            <m:t>physics</m:t>
                          </m:r>
                        </m:sub>
                      </m:sSub>
                      <m:d>
                        <m:dPr>
                          <m:ctrlP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1" lang="ja-JP" altLang="en-US" sz="28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kumimoji="1" lang="ja-JP" altLang="en-US" sz="2800" i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ja-JP" altLang="en-US" sz="2800" i="0">
                              <a:latin typeface="Cambria Math" panose="02040503050406030204" pitchFamily="18" charset="0"/>
                            </a:rPr>
                            <m:t>surrogate</m:t>
                          </m:r>
                        </m:sub>
                      </m:sSub>
                      <m:d>
                        <m:dPr>
                          <m:ctrlP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1" lang="ja-JP" altLang="en-US" sz="28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ja-JP" altLang="en-US" sz="2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kumimoji="1" lang="en-US" altLang="ja-JP" sz="2800" dirty="0"/>
              </a:p>
            </p:txBody>
          </p:sp>
        </mc:Choice>
        <mc:Fallback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5A336B2-2E2E-2230-C6B4-168BBC7B0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835" y="4423333"/>
                <a:ext cx="4820194" cy="563872"/>
              </a:xfrm>
              <a:prstGeom prst="rect">
                <a:avLst/>
              </a:prstGeom>
              <a:blipFill>
                <a:blip r:embed="rId2"/>
                <a:stretch>
                  <a:fillRect l="-525" b="-15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83479E4-0A33-3DEB-EFDD-A5C81C005836}"/>
              </a:ext>
            </a:extLst>
          </p:cNvPr>
          <p:cNvGrpSpPr/>
          <p:nvPr/>
        </p:nvGrpSpPr>
        <p:grpSpPr>
          <a:xfrm>
            <a:off x="558780" y="2554635"/>
            <a:ext cx="11348444" cy="2102571"/>
            <a:chOff x="767786" y="2738173"/>
            <a:chExt cx="11348444" cy="2102571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62D309A-FC67-5284-F3EC-C620C949E43B}"/>
                </a:ext>
              </a:extLst>
            </p:cNvPr>
            <p:cNvSpPr txBox="1"/>
            <p:nvPr/>
          </p:nvSpPr>
          <p:spPr>
            <a:xfrm>
              <a:off x="767786" y="3005265"/>
              <a:ext cx="1763097" cy="1200329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High-fidelity physics simulations</a:t>
              </a:r>
              <a:endParaRPr kumimoji="1" lang="ja-JP" altLang="en-US" sz="2400"/>
            </a:p>
          </p:txBody>
        </p: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9F67B93-9F12-8246-FFD6-C5EFE0D0945E}"/>
                </a:ext>
              </a:extLst>
            </p:cNvPr>
            <p:cNvGrpSpPr/>
            <p:nvPr/>
          </p:nvGrpSpPr>
          <p:grpSpPr>
            <a:xfrm>
              <a:off x="4683034" y="2846201"/>
              <a:ext cx="2495005" cy="1528354"/>
              <a:chOff x="3866606" y="2834640"/>
              <a:chExt cx="2495005" cy="1528354"/>
            </a:xfrm>
          </p:grpSpPr>
          <p:sp>
            <p:nvSpPr>
              <p:cNvPr id="12" name="雲 11">
                <a:extLst>
                  <a:ext uri="{FF2B5EF4-FFF2-40B4-BE49-F238E27FC236}">
                    <a16:creationId xmlns:a16="http://schemas.microsoft.com/office/drawing/2014/main" id="{A68D7644-15F7-1794-EDC3-C2F2FBAD7775}"/>
                  </a:ext>
                </a:extLst>
              </p:cNvPr>
              <p:cNvSpPr/>
              <p:nvPr/>
            </p:nvSpPr>
            <p:spPr>
              <a:xfrm>
                <a:off x="3866606" y="2834640"/>
                <a:ext cx="2495005" cy="152835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3296FA6-8B24-49BA-79AD-2A21E9F254F9}"/>
                  </a:ext>
                </a:extLst>
              </p:cNvPr>
              <p:cNvSpPr txBox="1"/>
              <p:nvPr/>
            </p:nvSpPr>
            <p:spPr>
              <a:xfrm>
                <a:off x="4416256" y="3156599"/>
                <a:ext cx="13957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Surrogate</a:t>
                </a:r>
              </a:p>
              <a:p>
                <a:pPr algn="ctr"/>
                <a:r>
                  <a:rPr lang="en-US" altLang="ja-JP" sz="2400" dirty="0"/>
                  <a:t>Model</a:t>
                </a:r>
                <a:endParaRPr kumimoji="1" lang="ja-JP" altLang="en-US" sz="2400"/>
              </a:p>
            </p:txBody>
          </p:sp>
        </p:grpSp>
        <p:sp>
          <p:nvSpPr>
            <p:cNvPr id="15" name="右矢印 14">
              <a:extLst>
                <a:ext uri="{FF2B5EF4-FFF2-40B4-BE49-F238E27FC236}">
                  <a16:creationId xmlns:a16="http://schemas.microsoft.com/office/drawing/2014/main" id="{28B5BE45-3FFA-0FD3-5C03-6D09698F57C7}"/>
                </a:ext>
              </a:extLst>
            </p:cNvPr>
            <p:cNvSpPr/>
            <p:nvPr/>
          </p:nvSpPr>
          <p:spPr>
            <a:xfrm>
              <a:off x="2612525" y="3429000"/>
              <a:ext cx="1907224" cy="44382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C74B0BE-B8A9-46E4-EBF6-B6C26260D147}"/>
                </a:ext>
              </a:extLst>
            </p:cNvPr>
            <p:cNvSpPr txBox="1"/>
            <p:nvPr/>
          </p:nvSpPr>
          <p:spPr>
            <a:xfrm>
              <a:off x="2612525" y="3042221"/>
              <a:ext cx="17956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Training data</a:t>
              </a:r>
              <a:endParaRPr kumimoji="1" lang="ja-JP" altLang="en-US" sz="240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81D6C81-84F9-4A00-42DF-4CAEAB948C4C}"/>
                </a:ext>
              </a:extLst>
            </p:cNvPr>
            <p:cNvSpPr txBox="1"/>
            <p:nvPr/>
          </p:nvSpPr>
          <p:spPr>
            <a:xfrm>
              <a:off x="7376963" y="2738173"/>
              <a:ext cx="195322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dirty="0"/>
                <a:t>Approximated</a:t>
              </a:r>
            </a:p>
            <a:p>
              <a:pPr algn="ctr"/>
              <a:r>
                <a:rPr kumimoji="1" lang="en-US" altLang="ja-JP" sz="2400" dirty="0"/>
                <a:t>outputs</a:t>
              </a:r>
              <a:endParaRPr kumimoji="1" lang="ja-JP" altLang="en-US" sz="2400"/>
            </a:p>
          </p:txBody>
        </p:sp>
        <p:sp>
          <p:nvSpPr>
            <p:cNvPr id="18" name="雲 17">
              <a:extLst>
                <a:ext uri="{FF2B5EF4-FFF2-40B4-BE49-F238E27FC236}">
                  <a16:creationId xmlns:a16="http://schemas.microsoft.com/office/drawing/2014/main" id="{90D854E1-7BB7-456D-71B0-1B9D02967744}"/>
                </a:ext>
              </a:extLst>
            </p:cNvPr>
            <p:cNvSpPr/>
            <p:nvPr/>
          </p:nvSpPr>
          <p:spPr>
            <a:xfrm>
              <a:off x="9448800" y="2788707"/>
              <a:ext cx="2667430" cy="1641513"/>
            </a:xfrm>
            <a:prstGeom prst="cloud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E6F5162-150E-5773-9ACC-D98F562DFC61}"/>
                </a:ext>
              </a:extLst>
            </p:cNvPr>
            <p:cNvSpPr txBox="1"/>
            <p:nvPr/>
          </p:nvSpPr>
          <p:spPr>
            <a:xfrm>
              <a:off x="9967225" y="3363564"/>
              <a:ext cx="14999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RL Agent</a:t>
              </a:r>
              <a:endParaRPr kumimoji="1" lang="ja-JP" altLang="en-US" sz="28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0" name="右矢印 19">
              <a:extLst>
                <a:ext uri="{FF2B5EF4-FFF2-40B4-BE49-F238E27FC236}">
                  <a16:creationId xmlns:a16="http://schemas.microsoft.com/office/drawing/2014/main" id="{D6DF3E18-F9A3-B421-ACFC-DA114FAC34CB}"/>
                </a:ext>
              </a:extLst>
            </p:cNvPr>
            <p:cNvSpPr/>
            <p:nvPr/>
          </p:nvSpPr>
          <p:spPr>
            <a:xfrm>
              <a:off x="7399964" y="3429000"/>
              <a:ext cx="1907224" cy="44382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36EA8400-CC79-ADD3-2122-B9A12BADD67D}"/>
                    </a:ext>
                  </a:extLst>
                </p:cNvPr>
                <p:cNvSpPr txBox="1"/>
                <p:nvPr/>
              </p:nvSpPr>
              <p:spPr>
                <a:xfrm>
                  <a:off x="7258352" y="3867607"/>
                  <a:ext cx="222849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~1000×</m:t>
                      </m:r>
                    </m:oMath>
                  </a14:m>
                  <a:r>
                    <a:rPr kumimoji="1" lang="en-US" altLang="ja-JP" sz="2400" dirty="0"/>
                    <a:t> faster?</a:t>
                  </a:r>
                  <a:endParaRPr kumimoji="1" lang="ja-JP" altLang="en-US" sz="2400"/>
                </a:p>
              </p:txBody>
            </p:sp>
          </mc:Choice>
          <mc:Fallback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36EA8400-CC79-ADD3-2122-B9A12BADD6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8352" y="3867607"/>
                  <a:ext cx="2228495" cy="461665"/>
                </a:xfrm>
                <a:prstGeom prst="rect">
                  <a:avLst/>
                </a:prstGeom>
                <a:blipFill>
                  <a:blip r:embed="rId3"/>
                  <a:stretch>
                    <a:fillRect t="-5263" r="-3390" b="-2894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1E15F57-BFF3-BE6C-309A-B69F32535DFA}"/>
                </a:ext>
              </a:extLst>
            </p:cNvPr>
            <p:cNvSpPr txBox="1"/>
            <p:nvPr/>
          </p:nvSpPr>
          <p:spPr>
            <a:xfrm>
              <a:off x="10293210" y="4379079"/>
              <a:ext cx="11739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Training</a:t>
              </a:r>
              <a:endParaRPr kumimoji="1" lang="ja-JP" altLang="en-US" sz="2400"/>
            </a:p>
          </p:txBody>
        </p:sp>
      </p:grpSp>
      <p:sp>
        <p:nvSpPr>
          <p:cNvPr id="24" name="コンテンツ プレースホルダー 2">
            <a:extLst>
              <a:ext uri="{FF2B5EF4-FFF2-40B4-BE49-F238E27FC236}">
                <a16:creationId xmlns:a16="http://schemas.microsoft.com/office/drawing/2014/main" id="{3B830C80-15CA-6706-7461-E1A940A0CB47}"/>
              </a:ext>
            </a:extLst>
          </p:cNvPr>
          <p:cNvSpPr txBox="1">
            <a:spLocks/>
          </p:cNvSpPr>
          <p:nvPr/>
        </p:nvSpPr>
        <p:spPr>
          <a:xfrm>
            <a:off x="558779" y="4960088"/>
            <a:ext cx="11524363" cy="1701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Challenges</a:t>
            </a:r>
          </a:p>
          <a:p>
            <a:pPr lvl="1"/>
            <a:r>
              <a:rPr lang="en-US" altLang="ja-JP" dirty="0"/>
              <a:t>ML-friendly simulation codes and data formats.</a:t>
            </a:r>
          </a:p>
          <a:p>
            <a:pPr lvl="1"/>
            <a:r>
              <a:rPr lang="en-US" altLang="ja-JP" dirty="0"/>
              <a:t>A common framework for accelerator digital twins and surrogate models.</a:t>
            </a:r>
          </a:p>
          <a:p>
            <a:pPr lvl="1"/>
            <a:r>
              <a:rPr lang="en-US" altLang="ja-JP" dirty="0"/>
              <a:t>Common data formats and surrogate-model frameworks with other physics domains?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95799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8F760-0E68-A84F-10ED-3C3349A3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" altLang="ja-JP" dirty="0"/>
              <a:t>Resulting architecture</a:t>
            </a:r>
            <a:endParaRPr lang="ja-JP" altLang="en-US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8ECD328B-1369-874B-C2AF-EA90CA0B5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7339"/>
            <a:ext cx="10515600" cy="2280661"/>
          </a:xfrm>
        </p:spPr>
        <p:txBody>
          <a:bodyPr/>
          <a:lstStyle/>
          <a:p>
            <a:r>
              <a:rPr lang="en-US" altLang="ja-JP" dirty="0"/>
              <a:t>Physics-informed optimizer based on reinforcement learning.</a:t>
            </a:r>
          </a:p>
          <a:p>
            <a:pPr lvl="1"/>
            <a:r>
              <a:rPr lang="en-US" altLang="ja-JP" dirty="0"/>
              <a:t>Pre-training of a digital twin with physics knowledge.</a:t>
            </a:r>
          </a:p>
          <a:p>
            <a:pPr lvl="1"/>
            <a:r>
              <a:rPr lang="en-US" altLang="ja-JP" dirty="0"/>
              <a:t>Fine-tuning of the digital twin with real accelerator behaviors.</a:t>
            </a:r>
          </a:p>
          <a:p>
            <a:pPr lvl="1"/>
            <a:r>
              <a:rPr lang="en-US" altLang="ja-JP" dirty="0"/>
              <a:t>Training of an RL agent with the digital twin and the real accelerator.</a:t>
            </a:r>
          </a:p>
          <a:p>
            <a:pPr lvl="1"/>
            <a:r>
              <a:rPr lang="en-US" altLang="ja-JP" dirty="0"/>
              <a:t>Applying the RL agent to the real accelerator.</a:t>
            </a:r>
            <a:endParaRPr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A6E05C-68E9-EA36-A183-2D83F2C0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r>
              <a:rPr lang="en-US" altLang="ja-JP"/>
              <a:t>Oct. 5th, 2026</a:t>
            </a: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425EC23-F8E3-ABCB-ABDE-B122C050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5059EBD-563B-431E-97F8-C3C8BF680174}" type="slidenum">
              <a:rPr lang="ja-JP" altLang="en-US" smtClean="0"/>
              <a:pPr/>
              <a:t>13</a:t>
            </a:fld>
            <a:endParaRPr lang="ja-JP" altLang="en-US"/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2DE220C-EB82-1DD7-CE74-6314BBE21D76}"/>
              </a:ext>
            </a:extLst>
          </p:cNvPr>
          <p:cNvGrpSpPr/>
          <p:nvPr/>
        </p:nvGrpSpPr>
        <p:grpSpPr>
          <a:xfrm>
            <a:off x="158138" y="834364"/>
            <a:ext cx="11875723" cy="3763762"/>
            <a:chOff x="188078" y="1356783"/>
            <a:chExt cx="11875723" cy="3763762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FD0490E-67EC-A2CD-7BA7-DF823387CDDD}"/>
                </a:ext>
              </a:extLst>
            </p:cNvPr>
            <p:cNvSpPr txBox="1"/>
            <p:nvPr/>
          </p:nvSpPr>
          <p:spPr>
            <a:xfrm>
              <a:off x="188078" y="2828619"/>
              <a:ext cx="1763097" cy="830997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Physics knowledge</a:t>
              </a:r>
              <a:endParaRPr kumimoji="1" lang="ja-JP" altLang="en-US" sz="2400"/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C32325A8-A01D-353A-B06A-37CAFA3DC1D3}"/>
                </a:ext>
              </a:extLst>
            </p:cNvPr>
            <p:cNvGrpSpPr/>
            <p:nvPr/>
          </p:nvGrpSpPr>
          <p:grpSpPr>
            <a:xfrm>
              <a:off x="6129559" y="2292148"/>
              <a:ext cx="2667430" cy="1641513"/>
              <a:chOff x="5655579" y="1787487"/>
              <a:chExt cx="2667430" cy="1641513"/>
            </a:xfrm>
          </p:grpSpPr>
          <p:sp>
            <p:nvSpPr>
              <p:cNvPr id="23" name="雲 22">
                <a:extLst>
                  <a:ext uri="{FF2B5EF4-FFF2-40B4-BE49-F238E27FC236}">
                    <a16:creationId xmlns:a16="http://schemas.microsoft.com/office/drawing/2014/main" id="{7F643937-AB58-8D40-F19E-D96F1F9C91E2}"/>
                  </a:ext>
                </a:extLst>
              </p:cNvPr>
              <p:cNvSpPr/>
              <p:nvPr/>
            </p:nvSpPr>
            <p:spPr>
              <a:xfrm>
                <a:off x="5655579" y="1787487"/>
                <a:ext cx="2667430" cy="1641513"/>
              </a:xfrm>
              <a:prstGeom prst="cloud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4149692C-4AC0-4184-62BC-9086765056A5}"/>
                  </a:ext>
                </a:extLst>
              </p:cNvPr>
              <p:cNvSpPr txBox="1"/>
              <p:nvPr/>
            </p:nvSpPr>
            <p:spPr>
              <a:xfrm>
                <a:off x="6174004" y="2362344"/>
                <a:ext cx="14999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RL Agent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5AA4D8A4-FBBD-052A-2D4A-E69CF8C7F7A1}"/>
                </a:ext>
              </a:extLst>
            </p:cNvPr>
            <p:cNvGrpSpPr/>
            <p:nvPr/>
          </p:nvGrpSpPr>
          <p:grpSpPr>
            <a:xfrm>
              <a:off x="10001451" y="2824928"/>
              <a:ext cx="2062350" cy="721605"/>
              <a:chOff x="3834666" y="1471489"/>
              <a:chExt cx="2062350" cy="721605"/>
            </a:xfrm>
          </p:grpSpPr>
          <p:sp>
            <p:nvSpPr>
              <p:cNvPr id="32" name="円柱 31">
                <a:extLst>
                  <a:ext uri="{FF2B5EF4-FFF2-40B4-BE49-F238E27FC236}">
                    <a16:creationId xmlns:a16="http://schemas.microsoft.com/office/drawing/2014/main" id="{97681BB7-A463-4675-AC6D-2DF375174435}"/>
                  </a:ext>
                </a:extLst>
              </p:cNvPr>
              <p:cNvSpPr/>
              <p:nvPr/>
            </p:nvSpPr>
            <p:spPr>
              <a:xfrm rot="5400000">
                <a:off x="4505038" y="801117"/>
                <a:ext cx="721605" cy="206235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0283CFD-1DEB-EBDB-4BE6-03B43B37598E}"/>
                  </a:ext>
                </a:extLst>
              </p:cNvPr>
              <p:cNvSpPr txBox="1"/>
              <p:nvPr/>
            </p:nvSpPr>
            <p:spPr>
              <a:xfrm>
                <a:off x="3869502" y="1565984"/>
                <a:ext cx="18817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9242B329-74AC-323D-C0EB-9D3158EC71A4}"/>
                </a:ext>
              </a:extLst>
            </p:cNvPr>
            <p:cNvGrpSpPr/>
            <p:nvPr/>
          </p:nvGrpSpPr>
          <p:grpSpPr>
            <a:xfrm>
              <a:off x="2500141" y="2014048"/>
              <a:ext cx="2404371" cy="2460138"/>
              <a:chOff x="2642252" y="2014049"/>
              <a:chExt cx="2404371" cy="2460138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807180FE-6C05-E8EB-CE53-415548A8D495}"/>
                  </a:ext>
                </a:extLst>
              </p:cNvPr>
              <p:cNvGrpSpPr/>
              <p:nvPr/>
            </p:nvGrpSpPr>
            <p:grpSpPr>
              <a:xfrm>
                <a:off x="2642252" y="2014049"/>
                <a:ext cx="2404371" cy="2460138"/>
                <a:chOff x="8479670" y="3519447"/>
                <a:chExt cx="2404371" cy="2460138"/>
              </a:xfrm>
            </p:grpSpPr>
            <p:sp>
              <p:nvSpPr>
                <p:cNvPr id="36" name="額縁 35">
                  <a:extLst>
                    <a:ext uri="{FF2B5EF4-FFF2-40B4-BE49-F238E27FC236}">
                      <a16:creationId xmlns:a16="http://schemas.microsoft.com/office/drawing/2014/main" id="{1284DF14-DFA4-2A54-BFF6-746FB9F1F26C}"/>
                    </a:ext>
                  </a:extLst>
                </p:cNvPr>
                <p:cNvSpPr/>
                <p:nvPr/>
              </p:nvSpPr>
              <p:spPr>
                <a:xfrm>
                  <a:off x="8479670" y="3519447"/>
                  <a:ext cx="2404371" cy="2460138"/>
                </a:xfrm>
                <a:prstGeom prst="bevel">
                  <a:avLst>
                    <a:gd name="adj" fmla="val 3701"/>
                  </a:avLst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C649A579-1F54-D369-A30D-54576E097801}"/>
                    </a:ext>
                  </a:extLst>
                </p:cNvPr>
                <p:cNvSpPr txBox="1"/>
                <p:nvPr/>
              </p:nvSpPr>
              <p:spPr>
                <a:xfrm>
                  <a:off x="8843344" y="3656395"/>
                  <a:ext cx="16346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>
                      <a:effectLst>
                        <a:glow rad="127000">
                          <a:schemeClr val="bg1"/>
                        </a:glow>
                      </a:effectLst>
                    </a:rPr>
                    <a:t>Digital Twin</a:t>
                  </a:r>
                  <a:endParaRPr kumimoji="1" lang="ja-JP" altLang="en-US" sz="2400">
                    <a:effectLst>
                      <a:glow rad="127000">
                        <a:schemeClr val="bg1"/>
                      </a:glow>
                    </a:effectLst>
                  </a:endParaRPr>
                </a:p>
              </p:txBody>
            </p:sp>
          </p:grp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E4620AC-FCF9-A3F2-0C61-407DDE27EF2C}"/>
                  </a:ext>
                </a:extLst>
              </p:cNvPr>
              <p:cNvSpPr txBox="1"/>
              <p:nvPr/>
            </p:nvSpPr>
            <p:spPr>
              <a:xfrm>
                <a:off x="2965668" y="3319151"/>
                <a:ext cx="1763097" cy="83099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/>
                  <a:t>Surrogate Models</a:t>
                </a:r>
                <a:endParaRPr kumimoji="1" lang="ja-JP" altLang="en-US" sz="2400"/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51B3309-7D0A-19AD-6B96-CEEEA343A793}"/>
                  </a:ext>
                </a:extLst>
              </p:cNvPr>
              <p:cNvSpPr txBox="1"/>
              <p:nvPr/>
            </p:nvSpPr>
            <p:spPr>
              <a:xfrm>
                <a:off x="2965668" y="2714627"/>
                <a:ext cx="1763097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/>
                  <a:t>Simulations</a:t>
                </a:r>
                <a:endParaRPr kumimoji="1" lang="ja-JP" altLang="en-US" sz="2400"/>
              </a:p>
            </p:txBody>
          </p:sp>
        </p:grp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87737345-02E5-4F41-E669-A35C6D079245}"/>
                </a:ext>
              </a:extLst>
            </p:cNvPr>
            <p:cNvGrpSpPr/>
            <p:nvPr/>
          </p:nvGrpSpPr>
          <p:grpSpPr>
            <a:xfrm>
              <a:off x="8283268" y="1693998"/>
              <a:ext cx="2245391" cy="2586996"/>
              <a:chOff x="4439167" y="1099441"/>
              <a:chExt cx="3940664" cy="2586996"/>
            </a:xfrm>
          </p:grpSpPr>
          <p:sp>
            <p:nvSpPr>
              <p:cNvPr id="45" name="環状矢印 44">
                <a:extLst>
                  <a:ext uri="{FF2B5EF4-FFF2-40B4-BE49-F238E27FC236}">
                    <a16:creationId xmlns:a16="http://schemas.microsoft.com/office/drawing/2014/main" id="{B96CC226-7751-B325-806C-1A9DF6B00305}"/>
                  </a:ext>
                </a:extLst>
              </p:cNvPr>
              <p:cNvSpPr/>
              <p:nvPr/>
            </p:nvSpPr>
            <p:spPr>
              <a:xfrm flipH="1">
                <a:off x="4534605" y="1457648"/>
                <a:ext cx="3524902" cy="1697956"/>
              </a:xfrm>
              <a:prstGeom prst="circularArrow">
                <a:avLst>
                  <a:gd name="adj1" fmla="val 9047"/>
                  <a:gd name="adj2" fmla="val 1221950"/>
                  <a:gd name="adj3" fmla="val 18577383"/>
                  <a:gd name="adj4" fmla="val 11291038"/>
                  <a:gd name="adj5" fmla="val 11565"/>
                </a:avLst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C2D77A85-4BF3-9DAD-5FE5-0A2B2C061817}"/>
                  </a:ext>
                </a:extLst>
              </p:cNvPr>
              <p:cNvSpPr txBox="1"/>
              <p:nvPr/>
            </p:nvSpPr>
            <p:spPr>
              <a:xfrm>
                <a:off x="5575509" y="1099441"/>
                <a:ext cx="14430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State</a:t>
                </a:r>
                <a:endParaRPr kumimoji="1" lang="ja-JP" altLang="en-US" sz="2400"/>
              </a:p>
            </p:txBody>
          </p:sp>
          <p:sp>
            <p:nvSpPr>
              <p:cNvPr id="47" name="環状矢印 46">
                <a:extLst>
                  <a:ext uri="{FF2B5EF4-FFF2-40B4-BE49-F238E27FC236}">
                    <a16:creationId xmlns:a16="http://schemas.microsoft.com/office/drawing/2014/main" id="{5F5AFDBE-C1D3-AECE-C605-0083D9E249A6}"/>
                  </a:ext>
                </a:extLst>
              </p:cNvPr>
              <p:cNvSpPr/>
              <p:nvPr/>
            </p:nvSpPr>
            <p:spPr>
              <a:xfrm flipH="1" flipV="1">
                <a:off x="4439167" y="1735539"/>
                <a:ext cx="3940664" cy="1950898"/>
              </a:xfrm>
              <a:prstGeom prst="circularArrow">
                <a:avLst>
                  <a:gd name="adj1" fmla="val 7907"/>
                  <a:gd name="adj2" fmla="val 1008523"/>
                  <a:gd name="adj3" fmla="val 19629144"/>
                  <a:gd name="adj4" fmla="val 12319776"/>
                  <a:gd name="adj5" fmla="val 10200"/>
                </a:avLst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右矢印 47">
                <a:extLst>
                  <a:ext uri="{FF2B5EF4-FFF2-40B4-BE49-F238E27FC236}">
                    <a16:creationId xmlns:a16="http://schemas.microsoft.com/office/drawing/2014/main" id="{85068391-BBAD-7B41-BE43-2DF66711A52C}"/>
                  </a:ext>
                </a:extLst>
              </p:cNvPr>
              <p:cNvSpPr/>
              <p:nvPr/>
            </p:nvSpPr>
            <p:spPr>
              <a:xfrm>
                <a:off x="5578246" y="2425289"/>
                <a:ext cx="1736353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F7E924B8-4E4F-EF2F-716B-AB6DDAB53863}"/>
                  </a:ext>
                </a:extLst>
              </p:cNvPr>
              <p:cNvSpPr txBox="1"/>
              <p:nvPr/>
            </p:nvSpPr>
            <p:spPr>
              <a:xfrm>
                <a:off x="5622926" y="2045934"/>
                <a:ext cx="17363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Action</a:t>
                </a:r>
                <a:endParaRPr kumimoji="1" lang="ja-JP" altLang="en-US" sz="2400"/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3CEEA94-D366-9CE7-ABFC-BC1493BFAFDD}"/>
                  </a:ext>
                </a:extLst>
              </p:cNvPr>
              <p:cNvSpPr txBox="1"/>
              <p:nvPr/>
            </p:nvSpPr>
            <p:spPr>
              <a:xfrm>
                <a:off x="5535253" y="2873955"/>
                <a:ext cx="1978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Reward</a:t>
                </a:r>
                <a:endParaRPr kumimoji="1" lang="ja-JP" altLang="en-US" sz="2400"/>
              </a:p>
            </p:txBody>
          </p:sp>
        </p:grp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D7D8FC27-0BEF-A305-82FD-63E83289C7B7}"/>
                </a:ext>
              </a:extLst>
            </p:cNvPr>
            <p:cNvGrpSpPr/>
            <p:nvPr/>
          </p:nvGrpSpPr>
          <p:grpSpPr>
            <a:xfrm flipH="1">
              <a:off x="4395945" y="1813430"/>
              <a:ext cx="2404371" cy="2567548"/>
              <a:chOff x="4439167" y="1118889"/>
              <a:chExt cx="4450361" cy="2567548"/>
            </a:xfrm>
          </p:grpSpPr>
          <p:sp>
            <p:nvSpPr>
              <p:cNvPr id="58" name="環状矢印 57">
                <a:extLst>
                  <a:ext uri="{FF2B5EF4-FFF2-40B4-BE49-F238E27FC236}">
                    <a16:creationId xmlns:a16="http://schemas.microsoft.com/office/drawing/2014/main" id="{ED08165A-352B-764C-8FC6-66121C2CB7E6}"/>
                  </a:ext>
                </a:extLst>
              </p:cNvPr>
              <p:cNvSpPr/>
              <p:nvPr/>
            </p:nvSpPr>
            <p:spPr>
              <a:xfrm flipH="1">
                <a:off x="4899531" y="1501107"/>
                <a:ext cx="3524903" cy="1697956"/>
              </a:xfrm>
              <a:prstGeom prst="circularArrow">
                <a:avLst>
                  <a:gd name="adj1" fmla="val 7436"/>
                  <a:gd name="adj2" fmla="val 860481"/>
                  <a:gd name="adj3" fmla="val 19475665"/>
                  <a:gd name="adj4" fmla="val 13212621"/>
                  <a:gd name="adj5" fmla="val 9039"/>
                </a:avLst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24C9D39-E261-0708-B4A9-795B2758A400}"/>
                  </a:ext>
                </a:extLst>
              </p:cNvPr>
              <p:cNvSpPr txBox="1"/>
              <p:nvPr/>
            </p:nvSpPr>
            <p:spPr>
              <a:xfrm>
                <a:off x="5968535" y="1118889"/>
                <a:ext cx="14430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State</a:t>
                </a:r>
                <a:endParaRPr kumimoji="1" lang="ja-JP" altLang="en-US" sz="2400"/>
              </a:p>
            </p:txBody>
          </p:sp>
          <p:sp>
            <p:nvSpPr>
              <p:cNvPr id="60" name="環状矢印 59">
                <a:extLst>
                  <a:ext uri="{FF2B5EF4-FFF2-40B4-BE49-F238E27FC236}">
                    <a16:creationId xmlns:a16="http://schemas.microsoft.com/office/drawing/2014/main" id="{561BE882-D43B-AAEE-3968-A597EB7FA668}"/>
                  </a:ext>
                </a:extLst>
              </p:cNvPr>
              <p:cNvSpPr/>
              <p:nvPr/>
            </p:nvSpPr>
            <p:spPr>
              <a:xfrm flipH="1" flipV="1">
                <a:off x="4439167" y="1735539"/>
                <a:ext cx="4450361" cy="1950898"/>
              </a:xfrm>
              <a:prstGeom prst="circularArrow">
                <a:avLst>
                  <a:gd name="adj1" fmla="val 6215"/>
                  <a:gd name="adj2" fmla="val 1008523"/>
                  <a:gd name="adj3" fmla="val 19311966"/>
                  <a:gd name="adj4" fmla="val 13673760"/>
                  <a:gd name="adj5" fmla="val 10200"/>
                </a:avLst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右矢印 60">
                <a:extLst>
                  <a:ext uri="{FF2B5EF4-FFF2-40B4-BE49-F238E27FC236}">
                    <a16:creationId xmlns:a16="http://schemas.microsoft.com/office/drawing/2014/main" id="{C24F5230-5D86-0AA9-26CC-C81A97382FF2}"/>
                  </a:ext>
                </a:extLst>
              </p:cNvPr>
              <p:cNvSpPr/>
              <p:nvPr/>
            </p:nvSpPr>
            <p:spPr>
              <a:xfrm>
                <a:off x="5871820" y="2424156"/>
                <a:ext cx="1736352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8FA513D9-C0A2-9A16-7F58-5645DF9DD45C}"/>
                  </a:ext>
                </a:extLst>
              </p:cNvPr>
              <p:cNvSpPr txBox="1"/>
              <p:nvPr/>
            </p:nvSpPr>
            <p:spPr>
              <a:xfrm>
                <a:off x="5796277" y="2029525"/>
                <a:ext cx="17363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Action</a:t>
                </a:r>
                <a:endParaRPr kumimoji="1" lang="ja-JP" altLang="en-US" sz="2400"/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0765624B-FECD-AD17-08DC-9916DD2414CA}"/>
                  </a:ext>
                </a:extLst>
              </p:cNvPr>
              <p:cNvSpPr txBox="1"/>
              <p:nvPr/>
            </p:nvSpPr>
            <p:spPr>
              <a:xfrm>
                <a:off x="5704505" y="2873955"/>
                <a:ext cx="1978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Reward</a:t>
                </a:r>
                <a:endParaRPr kumimoji="1" lang="ja-JP" altLang="en-US" sz="2400"/>
              </a:p>
            </p:txBody>
          </p:sp>
        </p:grpSp>
        <p:sp>
          <p:nvSpPr>
            <p:cNvPr id="64" name="右矢印 63">
              <a:extLst>
                <a:ext uri="{FF2B5EF4-FFF2-40B4-BE49-F238E27FC236}">
                  <a16:creationId xmlns:a16="http://schemas.microsoft.com/office/drawing/2014/main" id="{66BFBFB3-35CD-984D-579B-F12C97EBE25F}"/>
                </a:ext>
              </a:extLst>
            </p:cNvPr>
            <p:cNvSpPr/>
            <p:nvPr/>
          </p:nvSpPr>
          <p:spPr>
            <a:xfrm>
              <a:off x="1991989" y="3054136"/>
              <a:ext cx="432576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65" name="環状矢印 64">
              <a:extLst>
                <a:ext uri="{FF2B5EF4-FFF2-40B4-BE49-F238E27FC236}">
                  <a16:creationId xmlns:a16="http://schemas.microsoft.com/office/drawing/2014/main" id="{0B76EE5D-B11F-4540-19D1-5DD2C735D4DA}"/>
                </a:ext>
              </a:extLst>
            </p:cNvPr>
            <p:cNvSpPr/>
            <p:nvPr/>
          </p:nvSpPr>
          <p:spPr>
            <a:xfrm flipH="1" flipV="1">
              <a:off x="3518197" y="1356783"/>
              <a:ext cx="7964054" cy="3763762"/>
            </a:xfrm>
            <a:prstGeom prst="circularArrow">
              <a:avLst>
                <a:gd name="adj1" fmla="val 3397"/>
                <a:gd name="adj2" fmla="val 659598"/>
                <a:gd name="adj3" fmla="val 19394128"/>
                <a:gd name="adj4" fmla="val 11195363"/>
                <a:gd name="adj5" fmla="val 692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188CF57-12DF-5D2E-8AE4-42F217F09197}"/>
                </a:ext>
              </a:extLst>
            </p:cNvPr>
            <p:cNvSpPr txBox="1"/>
            <p:nvPr/>
          </p:nvSpPr>
          <p:spPr>
            <a:xfrm>
              <a:off x="6717255" y="4298622"/>
              <a:ext cx="2069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Measurements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75405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055808-B538-F603-CECA-40E020A6D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244944" cy="1141035"/>
          </a:xfrm>
        </p:spPr>
        <p:txBody>
          <a:bodyPr>
            <a:normAutofit/>
          </a:bodyPr>
          <a:lstStyle/>
          <a:p>
            <a:r>
              <a:rPr kumimoji="1" lang="en" altLang="ja-JP" sz="4000" dirty="0"/>
              <a:t>A digital twin needs to know the </a:t>
            </a:r>
            <a:r>
              <a:rPr lang="en" altLang="ja-JP" sz="4000" dirty="0"/>
              <a:t>r</a:t>
            </a:r>
            <a:r>
              <a:rPr kumimoji="1" lang="en" altLang="ja-JP" sz="4000" dirty="0"/>
              <a:t>eal </a:t>
            </a:r>
            <a:r>
              <a:rPr lang="en" altLang="ja-JP" sz="4000" dirty="0"/>
              <a:t>m</a:t>
            </a:r>
            <a:r>
              <a:rPr kumimoji="1" lang="en" altLang="ja-JP" sz="4000" dirty="0"/>
              <a:t>achine </a:t>
            </a:r>
            <a:r>
              <a:rPr lang="en" altLang="ja-JP" sz="4000" dirty="0"/>
              <a:t>s</a:t>
            </a:r>
            <a:r>
              <a:rPr kumimoji="1" lang="en" altLang="ja-JP" sz="4000" dirty="0"/>
              <a:t>tate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13B999-9621-EC87-F17D-0B61DEF2B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97427"/>
            <a:ext cx="11153504" cy="819843"/>
          </a:xfrm>
        </p:spPr>
        <p:txBody>
          <a:bodyPr>
            <a:normAutofit lnSpcReduction="10000"/>
          </a:bodyPr>
          <a:lstStyle/>
          <a:p>
            <a:r>
              <a:rPr kumimoji="1" lang="en" altLang="ja-JP" dirty="0"/>
              <a:t>A real accelerators often provides only limited and indirect measurements of the beam.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627985-89E4-792C-D709-4C4D9D32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97D9E83-3730-AC1B-D0CB-CD308B4B6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14</a:t>
            </a:fld>
            <a:endParaRPr kumimoji="1" lang="ja-JP" altLang="en-US"/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B40BCBBA-8A94-4127-46A2-B9C8A3391D61}"/>
              </a:ext>
            </a:extLst>
          </p:cNvPr>
          <p:cNvGrpSpPr/>
          <p:nvPr/>
        </p:nvGrpSpPr>
        <p:grpSpPr>
          <a:xfrm>
            <a:off x="181301" y="4302367"/>
            <a:ext cx="11947745" cy="2460138"/>
            <a:chOff x="181301" y="2825751"/>
            <a:chExt cx="11947745" cy="2460138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F2B7C60-C636-690F-5DDC-2156443FB223}"/>
                </a:ext>
              </a:extLst>
            </p:cNvPr>
            <p:cNvGrpSpPr/>
            <p:nvPr/>
          </p:nvGrpSpPr>
          <p:grpSpPr>
            <a:xfrm>
              <a:off x="10233201" y="3328380"/>
              <a:ext cx="1895845" cy="1641513"/>
              <a:chOff x="5846247" y="1787487"/>
              <a:chExt cx="1895845" cy="1641513"/>
            </a:xfrm>
          </p:grpSpPr>
          <p:sp>
            <p:nvSpPr>
              <p:cNvPr id="35" name="雲 34">
                <a:extLst>
                  <a:ext uri="{FF2B5EF4-FFF2-40B4-BE49-F238E27FC236}">
                    <a16:creationId xmlns:a16="http://schemas.microsoft.com/office/drawing/2014/main" id="{5C78E22E-9647-276F-A0F7-35F3A91C5FD8}"/>
                  </a:ext>
                </a:extLst>
              </p:cNvPr>
              <p:cNvSpPr/>
              <p:nvPr/>
            </p:nvSpPr>
            <p:spPr>
              <a:xfrm>
                <a:off x="5846247" y="1787487"/>
                <a:ext cx="1895845" cy="1641513"/>
              </a:xfrm>
              <a:prstGeom prst="cloud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41D55F6-7BEF-3545-CD5B-36DA0CCCE508}"/>
                  </a:ext>
                </a:extLst>
              </p:cNvPr>
              <p:cNvSpPr txBox="1"/>
              <p:nvPr/>
            </p:nvSpPr>
            <p:spPr>
              <a:xfrm>
                <a:off x="5999685" y="2264174"/>
                <a:ext cx="14999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RL Agent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661DE246-734E-DCC2-8FCC-E1BB5F5E0A45}"/>
                </a:ext>
              </a:extLst>
            </p:cNvPr>
            <p:cNvGrpSpPr/>
            <p:nvPr/>
          </p:nvGrpSpPr>
          <p:grpSpPr>
            <a:xfrm>
              <a:off x="181301" y="3705875"/>
              <a:ext cx="2062350" cy="721605"/>
              <a:chOff x="3834666" y="1471489"/>
              <a:chExt cx="2062350" cy="721605"/>
            </a:xfrm>
          </p:grpSpPr>
          <p:sp>
            <p:nvSpPr>
              <p:cNvPr id="33" name="円柱 32">
                <a:extLst>
                  <a:ext uri="{FF2B5EF4-FFF2-40B4-BE49-F238E27FC236}">
                    <a16:creationId xmlns:a16="http://schemas.microsoft.com/office/drawing/2014/main" id="{2E0CF83C-1322-3778-F871-C216E09A5B74}"/>
                  </a:ext>
                </a:extLst>
              </p:cNvPr>
              <p:cNvSpPr/>
              <p:nvPr/>
            </p:nvSpPr>
            <p:spPr>
              <a:xfrm rot="5400000">
                <a:off x="4505038" y="801117"/>
                <a:ext cx="721605" cy="206235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E515EB8-59F8-8931-90B5-AA677D6DA8C8}"/>
                  </a:ext>
                </a:extLst>
              </p:cNvPr>
              <p:cNvSpPr txBox="1"/>
              <p:nvPr/>
            </p:nvSpPr>
            <p:spPr>
              <a:xfrm>
                <a:off x="3869502" y="1565984"/>
                <a:ext cx="18817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39E8B38-C8B6-5EA7-FBF8-F8FEB82AF04B}"/>
                </a:ext>
              </a:extLst>
            </p:cNvPr>
            <p:cNvGrpSpPr/>
            <p:nvPr/>
          </p:nvGrpSpPr>
          <p:grpSpPr>
            <a:xfrm>
              <a:off x="7720534" y="2825751"/>
              <a:ext cx="1998583" cy="2460138"/>
              <a:chOff x="2642252" y="2014049"/>
              <a:chExt cx="1998583" cy="2460138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5E211E1D-2F67-7946-7F32-617A812CD237}"/>
                  </a:ext>
                </a:extLst>
              </p:cNvPr>
              <p:cNvGrpSpPr/>
              <p:nvPr/>
            </p:nvGrpSpPr>
            <p:grpSpPr>
              <a:xfrm>
                <a:off x="2642252" y="2014049"/>
                <a:ext cx="1998583" cy="2460138"/>
                <a:chOff x="8479670" y="3519447"/>
                <a:chExt cx="1998583" cy="2460138"/>
              </a:xfrm>
            </p:grpSpPr>
            <p:sp>
              <p:nvSpPr>
                <p:cNvPr id="31" name="額縁 30">
                  <a:extLst>
                    <a:ext uri="{FF2B5EF4-FFF2-40B4-BE49-F238E27FC236}">
                      <a16:creationId xmlns:a16="http://schemas.microsoft.com/office/drawing/2014/main" id="{35069651-0A4C-EDF6-A111-3CB111A8E007}"/>
                    </a:ext>
                  </a:extLst>
                </p:cNvPr>
                <p:cNvSpPr/>
                <p:nvPr/>
              </p:nvSpPr>
              <p:spPr>
                <a:xfrm>
                  <a:off x="8479670" y="3519447"/>
                  <a:ext cx="1998583" cy="2460138"/>
                </a:xfrm>
                <a:prstGeom prst="bevel">
                  <a:avLst>
                    <a:gd name="adj" fmla="val 3701"/>
                  </a:avLst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8CDF8A62-19E0-B1B9-A37C-F5604A42A7B9}"/>
                    </a:ext>
                  </a:extLst>
                </p:cNvPr>
                <p:cNvSpPr txBox="1"/>
                <p:nvPr/>
              </p:nvSpPr>
              <p:spPr>
                <a:xfrm>
                  <a:off x="8640911" y="3656319"/>
                  <a:ext cx="16346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>
                      <a:effectLst>
                        <a:glow rad="127000">
                          <a:schemeClr val="bg1"/>
                        </a:glow>
                      </a:effectLst>
                    </a:rPr>
                    <a:t>Digital Twin</a:t>
                  </a:r>
                  <a:endParaRPr kumimoji="1" lang="ja-JP" altLang="en-US" sz="2400">
                    <a:effectLst>
                      <a:glow rad="127000">
                        <a:schemeClr val="bg1"/>
                      </a:glow>
                    </a:effectLst>
                  </a:endParaRPr>
                </a:p>
              </p:txBody>
            </p:sp>
          </p:grp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CA495A63-D2A1-6F89-ED25-0BF23B71B6A4}"/>
                  </a:ext>
                </a:extLst>
              </p:cNvPr>
              <p:cNvSpPr txBox="1"/>
              <p:nvPr/>
            </p:nvSpPr>
            <p:spPr>
              <a:xfrm>
                <a:off x="2764770" y="3366089"/>
                <a:ext cx="1763097" cy="83099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/>
                  <a:t>Surrogate Models</a:t>
                </a:r>
                <a:endParaRPr kumimoji="1" lang="ja-JP" altLang="en-US" sz="2400"/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12C9B0E8-9CCB-7989-76E4-B7BB54519474}"/>
                  </a:ext>
                </a:extLst>
              </p:cNvPr>
              <p:cNvSpPr txBox="1"/>
              <p:nvPr/>
            </p:nvSpPr>
            <p:spPr>
              <a:xfrm>
                <a:off x="2764770" y="2707332"/>
                <a:ext cx="1763097" cy="46166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/>
                  <a:t>Simulations</a:t>
                </a:r>
                <a:endParaRPr kumimoji="1" lang="ja-JP" altLang="en-US" sz="2400"/>
              </a:p>
            </p:txBody>
          </p:sp>
        </p:grpSp>
        <p:sp>
          <p:nvSpPr>
            <p:cNvPr id="13" name="右矢印 12">
              <a:extLst>
                <a:ext uri="{FF2B5EF4-FFF2-40B4-BE49-F238E27FC236}">
                  <a16:creationId xmlns:a16="http://schemas.microsoft.com/office/drawing/2014/main" id="{A382DE9D-F569-E42E-30CA-6E85E4D150F2}"/>
                </a:ext>
              </a:extLst>
            </p:cNvPr>
            <p:cNvSpPr/>
            <p:nvPr/>
          </p:nvSpPr>
          <p:spPr>
            <a:xfrm>
              <a:off x="2310625" y="3871292"/>
              <a:ext cx="1874496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331EFF8-CFFD-BE20-9CBF-EF7B0CB39798}"/>
                </a:ext>
              </a:extLst>
            </p:cNvPr>
            <p:cNvSpPr txBox="1"/>
            <p:nvPr/>
          </p:nvSpPr>
          <p:spPr>
            <a:xfrm>
              <a:off x="1958799" y="3087307"/>
              <a:ext cx="25710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Limited measurements</a:t>
              </a:r>
              <a:endParaRPr kumimoji="1" lang="ja-JP" altLang="en-US" sz="2400"/>
            </a:p>
          </p:txBody>
        </p: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449D4EA6-B149-FDE7-71E8-51889D153938}"/>
                </a:ext>
              </a:extLst>
            </p:cNvPr>
            <p:cNvGrpSpPr/>
            <p:nvPr/>
          </p:nvGrpSpPr>
          <p:grpSpPr>
            <a:xfrm>
              <a:off x="4264879" y="3412287"/>
              <a:ext cx="1874496" cy="1417320"/>
              <a:chOff x="4638895" y="3429000"/>
              <a:chExt cx="1874496" cy="1417320"/>
            </a:xfrm>
          </p:grpSpPr>
          <p:sp>
            <p:nvSpPr>
              <p:cNvPr id="38" name="小波 37">
                <a:extLst>
                  <a:ext uri="{FF2B5EF4-FFF2-40B4-BE49-F238E27FC236}">
                    <a16:creationId xmlns:a16="http://schemas.microsoft.com/office/drawing/2014/main" id="{6DF4E59F-1C88-3019-39D8-A42599B6E6A4}"/>
                  </a:ext>
                </a:extLst>
              </p:cNvPr>
              <p:cNvSpPr/>
              <p:nvPr/>
            </p:nvSpPr>
            <p:spPr>
              <a:xfrm>
                <a:off x="4638895" y="3429000"/>
                <a:ext cx="1874496" cy="1417320"/>
              </a:xfrm>
              <a:prstGeom prst="doubleWave">
                <a:avLst/>
              </a:prstGeom>
              <a:solidFill>
                <a:srgbClr val="FFA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97B79564-777A-5096-936D-D7B3A0887A0A}"/>
                  </a:ext>
                </a:extLst>
              </p:cNvPr>
              <p:cNvSpPr txBox="1"/>
              <p:nvPr/>
            </p:nvSpPr>
            <p:spPr>
              <a:xfrm>
                <a:off x="4679743" y="3672810"/>
                <a:ext cx="17999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800" dirty="0"/>
                  <a:t>Virtual diagnostics</a:t>
                </a:r>
                <a:endParaRPr kumimoji="1" lang="ja-JP" altLang="en-US" sz="2800"/>
              </a:p>
            </p:txBody>
          </p:sp>
        </p:grpSp>
        <p:sp>
          <p:nvSpPr>
            <p:cNvPr id="41" name="右矢印 40">
              <a:extLst>
                <a:ext uri="{FF2B5EF4-FFF2-40B4-BE49-F238E27FC236}">
                  <a16:creationId xmlns:a16="http://schemas.microsoft.com/office/drawing/2014/main" id="{ACF6C252-5701-1DDF-21D0-0DB7A5BC3C3B}"/>
                </a:ext>
              </a:extLst>
            </p:cNvPr>
            <p:cNvSpPr/>
            <p:nvPr/>
          </p:nvSpPr>
          <p:spPr>
            <a:xfrm>
              <a:off x="6226896" y="3882149"/>
              <a:ext cx="1406117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E92D46A-D8CE-910D-D874-C475C259354F}"/>
                </a:ext>
              </a:extLst>
            </p:cNvPr>
            <p:cNvSpPr txBox="1"/>
            <p:nvPr/>
          </p:nvSpPr>
          <p:spPr>
            <a:xfrm>
              <a:off x="6057192" y="3131061"/>
              <a:ext cx="17445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Estimated beam state</a:t>
              </a:r>
              <a:endParaRPr kumimoji="1" lang="ja-JP" altLang="en-US" sz="2400"/>
            </a:p>
          </p:txBody>
        </p:sp>
        <p:sp>
          <p:nvSpPr>
            <p:cNvPr id="43" name="右矢印 42">
              <a:extLst>
                <a:ext uri="{FF2B5EF4-FFF2-40B4-BE49-F238E27FC236}">
                  <a16:creationId xmlns:a16="http://schemas.microsoft.com/office/drawing/2014/main" id="{8D0B97A5-6053-C539-1F9B-BC4C7BE6EE3E}"/>
                </a:ext>
              </a:extLst>
            </p:cNvPr>
            <p:cNvSpPr/>
            <p:nvPr/>
          </p:nvSpPr>
          <p:spPr>
            <a:xfrm>
              <a:off x="9759588" y="3808734"/>
              <a:ext cx="473614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</p:grp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id="{4858E8B2-6581-2664-9A1F-4ABC69E248F6}"/>
              </a:ext>
            </a:extLst>
          </p:cNvPr>
          <p:cNvSpPr txBox="1">
            <a:spLocks/>
          </p:cNvSpPr>
          <p:nvPr/>
        </p:nvSpPr>
        <p:spPr>
          <a:xfrm>
            <a:off x="799392" y="3734888"/>
            <a:ext cx="10515600" cy="8167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ja-JP" dirty="0"/>
              <a:t>ML-based virtual diagnostics can infer the underlying beam state from these observations.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41F7C2C-0347-99BD-3C22-2224C7B139EA}"/>
              </a:ext>
            </a:extLst>
          </p:cNvPr>
          <p:cNvSpPr txBox="1"/>
          <p:nvPr/>
        </p:nvSpPr>
        <p:spPr>
          <a:xfrm>
            <a:off x="7032633" y="1932726"/>
            <a:ext cx="4488808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Emittance </a:t>
            </a:r>
            <a:r>
              <a:rPr kumimoji="1" lang="en-US" altLang="ja-JP" sz="2400" dirty="0">
                <a:sym typeface="Wingdings" pitchFamily="2" charset="2"/>
              </a:rPr>
              <a:t> luminosity</a:t>
            </a:r>
            <a:r>
              <a:rPr lang="en-US" altLang="ja-JP" sz="2400" dirty="0">
                <a:sym typeface="Wingdings" pitchFamily="2" charset="2"/>
              </a:rPr>
              <a:t>/brilliance</a:t>
            </a:r>
            <a:endParaRPr kumimoji="1" lang="en-US" altLang="ja-JP" sz="2400" dirty="0"/>
          </a:p>
          <a:p>
            <a:r>
              <a:rPr lang="en-US" altLang="ja-JP" sz="2400" dirty="0"/>
              <a:t>Phase-space distributions</a:t>
            </a:r>
          </a:p>
          <a:p>
            <a:r>
              <a:rPr kumimoji="1" lang="en-US" altLang="ja-JP" sz="2400" dirty="0"/>
              <a:t>Sliced properties</a:t>
            </a:r>
          </a:p>
          <a:p>
            <a:r>
              <a:rPr lang="en-US" altLang="ja-JP" sz="2400" dirty="0"/>
              <a:t>…</a:t>
            </a:r>
            <a:endParaRPr kumimoji="1" lang="ja-JP" altLang="en-US" sz="240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67524F1-A6FA-F0E5-7B2D-A57CF39AA97E}"/>
              </a:ext>
            </a:extLst>
          </p:cNvPr>
          <p:cNvSpPr txBox="1"/>
          <p:nvPr/>
        </p:nvSpPr>
        <p:spPr>
          <a:xfrm>
            <a:off x="1826363" y="1757256"/>
            <a:ext cx="2835969" cy="193899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Beam profile</a:t>
            </a:r>
          </a:p>
          <a:p>
            <a:r>
              <a:rPr lang="en-US" altLang="ja-JP" sz="2400" dirty="0"/>
              <a:t>Beam position</a:t>
            </a:r>
          </a:p>
          <a:p>
            <a:r>
              <a:rPr kumimoji="1" lang="en-US" altLang="ja-JP" sz="2400" dirty="0"/>
              <a:t>Beam charge/current</a:t>
            </a:r>
          </a:p>
          <a:p>
            <a:r>
              <a:rPr lang="en-US" altLang="ja-JP" sz="2400" dirty="0"/>
              <a:t>Radiation spectrum</a:t>
            </a:r>
          </a:p>
          <a:p>
            <a:r>
              <a:rPr kumimoji="1" lang="en-US" altLang="ja-JP" sz="2400" dirty="0"/>
              <a:t>…</a:t>
            </a:r>
            <a:endParaRPr kumimoji="1" lang="ja-JP" altLang="en-US" sz="2400"/>
          </a:p>
        </p:txBody>
      </p:sp>
      <p:sp>
        <p:nvSpPr>
          <p:cNvPr id="48" name="右矢印 47">
            <a:extLst>
              <a:ext uri="{FF2B5EF4-FFF2-40B4-BE49-F238E27FC236}">
                <a16:creationId xmlns:a16="http://schemas.microsoft.com/office/drawing/2014/main" id="{4AE11BD4-D100-8163-67DB-8E6F7A4E2407}"/>
              </a:ext>
            </a:extLst>
          </p:cNvPr>
          <p:cNvSpPr/>
          <p:nvPr/>
        </p:nvSpPr>
        <p:spPr>
          <a:xfrm>
            <a:off x="4859383" y="2534194"/>
            <a:ext cx="2070106" cy="40859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B884789-4CB6-21FD-DFC1-1816459DB00C}"/>
              </a:ext>
            </a:extLst>
          </p:cNvPr>
          <p:cNvSpPr txBox="1"/>
          <p:nvPr/>
        </p:nvSpPr>
        <p:spPr>
          <a:xfrm>
            <a:off x="5146719" y="2162749"/>
            <a:ext cx="126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Estimate</a:t>
            </a:r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176523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5339935-06B6-E761-B8EA-77FFED7A2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206" y="3837595"/>
            <a:ext cx="2126729" cy="169350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1B6FBB8-447F-C723-C813-825E0497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7905"/>
          </a:xfrm>
        </p:spPr>
        <p:txBody>
          <a:bodyPr/>
          <a:lstStyle/>
          <a:p>
            <a:r>
              <a:rPr lang="ja-JP" altLang="ja-JP"/>
              <a:t>Two fundamentally different diagnostics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657A2A-BA61-7403-2327-450E51FE1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51240"/>
            <a:ext cx="10944497" cy="2266723"/>
          </a:xfrm>
        </p:spPr>
        <p:txBody>
          <a:bodyPr>
            <a:normAutofit/>
          </a:bodyPr>
          <a:lstStyle/>
          <a:p>
            <a:r>
              <a:rPr kumimoji="1" lang="en" altLang="ja-JP" dirty="0"/>
              <a:t>Beam diagnostics: accuracy vs. availability</a:t>
            </a:r>
          </a:p>
          <a:p>
            <a:r>
              <a:rPr kumimoji="1" lang="en" altLang="ja-JP" dirty="0"/>
              <a:t>Destructive diagnostics can provide rich information, but cannot be used continuously.</a:t>
            </a:r>
          </a:p>
          <a:p>
            <a:r>
              <a:rPr kumimoji="1" lang="en" altLang="ja-JP" dirty="0"/>
              <a:t>Non-destructive diagnostics can operate continuously </a:t>
            </a:r>
            <a:r>
              <a:rPr lang="en" altLang="ja-JP" dirty="0"/>
              <a:t>and in real time, </a:t>
            </a:r>
            <a:r>
              <a:rPr kumimoji="1" lang="en" altLang="ja-JP" dirty="0"/>
              <a:t>but often provide only indirect or incomplete information.</a:t>
            </a:r>
            <a:endParaRPr lang="en" altLang="ja-JP" dirty="0"/>
          </a:p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1CB89B-4C5A-0CC6-2A58-4CBD2388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DE968C0-9E3F-CC8A-A27A-205CD200A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3BD9A1-91A4-E05E-8843-998894D527C5}"/>
              </a:ext>
            </a:extLst>
          </p:cNvPr>
          <p:cNvSpPr txBox="1"/>
          <p:nvPr/>
        </p:nvSpPr>
        <p:spPr>
          <a:xfrm>
            <a:off x="603068" y="3429000"/>
            <a:ext cx="5016138" cy="2000548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ja-JP" sz="2800" dirty="0"/>
              <a:t>Destructive</a:t>
            </a:r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S</a:t>
            </a:r>
            <a:r>
              <a:rPr kumimoji="1" lang="en" altLang="ja-JP" sz="2400" dirty="0"/>
              <a:t>creen/profile monitor</a:t>
            </a:r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kumimoji="1" lang="en" altLang="ja-JP" sz="2400" dirty="0"/>
              <a:t>Faraday cup</a:t>
            </a:r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kumimoji="1" lang="en" altLang="ja-JP" sz="2400" dirty="0"/>
              <a:t>Transverse RF deflector</a:t>
            </a:r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en" altLang="ja-JP" sz="2400" dirty="0"/>
              <a:t>Transition radiation</a:t>
            </a:r>
            <a:endParaRPr kumimoji="1" lang="en" altLang="ja-JP" sz="24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23F3643-3B7A-715F-AEA1-B7AC34E62904}"/>
              </a:ext>
            </a:extLst>
          </p:cNvPr>
          <p:cNvSpPr txBox="1"/>
          <p:nvPr/>
        </p:nvSpPr>
        <p:spPr>
          <a:xfrm>
            <a:off x="5815148" y="3317963"/>
            <a:ext cx="6163491" cy="2369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ja-JP" sz="2800" dirty="0"/>
              <a:t>Non-destructive</a:t>
            </a:r>
          </a:p>
          <a:p>
            <a:pPr marL="231775" lvl="1" indent="-231775">
              <a:buFont typeface="Arial" panose="020B0604020202020204" pitchFamily="34" charset="0"/>
              <a:buChar char="•"/>
            </a:pPr>
            <a:r>
              <a:rPr kumimoji="1" lang="en" altLang="ja-JP" sz="2400" dirty="0"/>
              <a:t>Beam position monitor (BPM)</a:t>
            </a:r>
          </a:p>
          <a:p>
            <a:pPr marL="231775" lvl="1" indent="-231775">
              <a:buFont typeface="Arial" panose="020B0604020202020204" pitchFamily="34" charset="0"/>
              <a:buChar char="•"/>
            </a:pPr>
            <a:r>
              <a:rPr lang="en" altLang="ja-JP" sz="2400" dirty="0"/>
              <a:t>C</a:t>
            </a:r>
            <a:r>
              <a:rPr kumimoji="1" lang="en" altLang="ja-JP" sz="2400" dirty="0"/>
              <a:t>urrent transformer</a:t>
            </a:r>
          </a:p>
          <a:p>
            <a:pPr marL="231775" lvl="1" indent="-231775">
              <a:buFont typeface="Arial" panose="020B0604020202020204" pitchFamily="34" charset="0"/>
              <a:buChar char="•"/>
            </a:pPr>
            <a:r>
              <a:rPr lang="en" altLang="ja-JP" sz="2400" dirty="0"/>
              <a:t>B</a:t>
            </a:r>
            <a:r>
              <a:rPr kumimoji="1" lang="en" altLang="ja-JP" sz="2400" dirty="0"/>
              <a:t>eam loss monitor</a:t>
            </a:r>
          </a:p>
          <a:p>
            <a:pPr marL="231775" lvl="1" indent="-231775">
              <a:buFont typeface="Arial" panose="020B0604020202020204" pitchFamily="34" charset="0"/>
              <a:buChar char="•"/>
            </a:pPr>
            <a:r>
              <a:rPr kumimoji="1" lang="en" altLang="ja-JP" sz="2400" dirty="0"/>
              <a:t>RF pickup</a:t>
            </a:r>
          </a:p>
          <a:p>
            <a:pPr marL="231775" lvl="1" indent="-231775">
              <a:buFont typeface="Arial" panose="020B0604020202020204" pitchFamily="34" charset="0"/>
              <a:buChar char="•"/>
            </a:pPr>
            <a:r>
              <a:rPr lang="en" altLang="ja-JP" sz="2400" dirty="0"/>
              <a:t>Synchrotron radiation</a:t>
            </a:r>
            <a:endParaRPr kumimoji="1" lang="en" altLang="ja-JP" sz="2400" dirty="0"/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BA99AEA1-9A20-8720-6616-F7342DA41331}"/>
              </a:ext>
            </a:extLst>
          </p:cNvPr>
          <p:cNvSpPr txBox="1">
            <a:spLocks/>
          </p:cNvSpPr>
          <p:nvPr/>
        </p:nvSpPr>
        <p:spPr>
          <a:xfrm>
            <a:off x="838200" y="5815534"/>
            <a:ext cx="10515600" cy="911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ja-JP" dirty="0"/>
              <a:t>Extracting more information from non-destructive diagnostics is also a key challenge. </a:t>
            </a:r>
          </a:p>
          <a:p>
            <a:pPr marL="0" indent="0">
              <a:buNone/>
            </a:pPr>
            <a:endParaRPr lang="ja-JP" altLang="en-US"/>
          </a:p>
        </p:txBody>
      </p:sp>
      <p:pic>
        <p:nvPicPr>
          <p:cNvPr id="11" name="図 10" descr="xfel_mon_img_acc.png">
            <a:extLst>
              <a:ext uri="{FF2B5EF4-FFF2-40B4-BE49-F238E27FC236}">
                <a16:creationId xmlns:a16="http://schemas.microsoft.com/office/drawing/2014/main" id="{09E41DE6-B42E-FEF7-BA79-8BB696EF21C4}"/>
              </a:ext>
            </a:extLst>
          </p:cNvPr>
          <p:cNvPicPr/>
          <p:nvPr/>
        </p:nvPicPr>
        <p:blipFill rotWithShape="1">
          <a:blip r:embed="rId3" cstate="print"/>
          <a:srcRect l="43525" t="63766" r="41441" b="21246"/>
          <a:stretch>
            <a:fillRect/>
          </a:stretch>
        </p:blipFill>
        <p:spPr>
          <a:xfrm>
            <a:off x="3944986" y="3681237"/>
            <a:ext cx="1580603" cy="164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21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A93847-1F6E-62C5-401A-185861F3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Virtual diagnostics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50477E-A571-2B52-548B-C3A875BD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081"/>
            <a:ext cx="10515600" cy="686117"/>
          </a:xfrm>
        </p:spPr>
        <p:txBody>
          <a:bodyPr>
            <a:normAutofit/>
          </a:bodyPr>
          <a:lstStyle/>
          <a:p>
            <a:r>
              <a:rPr kumimoji="1" lang="en" altLang="ja-JP" dirty="0"/>
              <a:t>Virtual diagnostics infer what we cannot directly measure.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D79C72-6447-9D0F-99A0-0C659A923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A9142AC-D749-F80D-FDF6-0D41572E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16</a:t>
            </a:fld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301B24F-9D73-6366-BE3D-C868B8045926}"/>
              </a:ext>
            </a:extLst>
          </p:cNvPr>
          <p:cNvGrpSpPr/>
          <p:nvPr/>
        </p:nvGrpSpPr>
        <p:grpSpPr>
          <a:xfrm>
            <a:off x="838200" y="2914751"/>
            <a:ext cx="10644050" cy="2974629"/>
            <a:chOff x="838200" y="2086491"/>
            <a:chExt cx="10644050" cy="2974629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B7F3F3-0A00-7A85-C95B-A8CC695ABDB4}"/>
                </a:ext>
              </a:extLst>
            </p:cNvPr>
            <p:cNvSpPr txBox="1"/>
            <p:nvPr/>
          </p:nvSpPr>
          <p:spPr>
            <a:xfrm>
              <a:off x="838200" y="2086491"/>
              <a:ext cx="2856316" cy="2000548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Beam monitors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2D profile image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Position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Charge/current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Transverse RF </a:t>
              </a:r>
              <a:r>
                <a:rPr lang="en-US" altLang="ja-JP" sz="2000" dirty="0"/>
                <a:t>deflector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Radiation spectrum</a:t>
              </a:r>
              <a:endParaRPr kumimoji="1" lang="ja-JP" altLang="en-US" sz="2000"/>
            </a:p>
          </p:txBody>
        </p: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323F823C-313A-899E-ED89-B14338105D14}"/>
                </a:ext>
              </a:extLst>
            </p:cNvPr>
            <p:cNvGrpSpPr/>
            <p:nvPr/>
          </p:nvGrpSpPr>
          <p:grpSpPr>
            <a:xfrm>
              <a:off x="4857614" y="2430207"/>
              <a:ext cx="1874496" cy="1417320"/>
              <a:chOff x="4792299" y="4137661"/>
              <a:chExt cx="1874496" cy="1417320"/>
            </a:xfrm>
          </p:grpSpPr>
          <p:sp>
            <p:nvSpPr>
              <p:cNvPr id="11" name="小波 10">
                <a:extLst>
                  <a:ext uri="{FF2B5EF4-FFF2-40B4-BE49-F238E27FC236}">
                    <a16:creationId xmlns:a16="http://schemas.microsoft.com/office/drawing/2014/main" id="{A35D4032-D982-1E06-A78A-BD73FE0F2554}"/>
                  </a:ext>
                </a:extLst>
              </p:cNvPr>
              <p:cNvSpPr/>
              <p:nvPr/>
            </p:nvSpPr>
            <p:spPr>
              <a:xfrm>
                <a:off x="4792299" y="4137661"/>
                <a:ext cx="1874496" cy="1417320"/>
              </a:xfrm>
              <a:prstGeom prst="doubleWave">
                <a:avLst/>
              </a:prstGeom>
              <a:solidFill>
                <a:srgbClr val="FFA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BD96F91-309A-B2BE-67C9-1A594C61F35B}"/>
                  </a:ext>
                </a:extLst>
              </p:cNvPr>
              <p:cNvSpPr txBox="1"/>
              <p:nvPr/>
            </p:nvSpPr>
            <p:spPr>
              <a:xfrm>
                <a:off x="5020859" y="4430822"/>
                <a:ext cx="14173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dirty="0"/>
                  <a:t>ML-based</a:t>
                </a:r>
              </a:p>
              <a:p>
                <a:pPr algn="ctr"/>
                <a:r>
                  <a:rPr lang="en-US" altLang="ja-JP" sz="2400" dirty="0"/>
                  <a:t>Model</a:t>
                </a:r>
                <a:endParaRPr kumimoji="1" lang="ja-JP" altLang="en-US" sz="2400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30C8B47E-B197-D0BE-31F7-90F578A22529}"/>
                    </a:ext>
                  </a:extLst>
                </p:cNvPr>
                <p:cNvSpPr txBox="1"/>
                <p:nvPr/>
              </p:nvSpPr>
              <p:spPr>
                <a:xfrm>
                  <a:off x="4675082" y="3870922"/>
                  <a:ext cx="223955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acc>
                          <m:accPr>
                            <m:chr m:val="ˆ"/>
                            <m:ctrlPr>
                              <a:rPr kumimoji="1" lang="ja-JP" altLang="en-US" sz="24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ja-JP" altLang="en-US" sz="2400" b="1" i="1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</m:acc>
                        <m:r>
                          <a:rPr kumimoji="1" lang="ja-JP" altLang="en-US" sz="2400" b="0" i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kumimoji="1" lang="ja-JP" altLang="en-US" sz="2400" b="0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kumimoji="1" lang="ja-JP" alt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ja-JP" alt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sz="24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1" lang="en-US" altLang="ja-JP" sz="2400" b="0" i="0" smtClean="0">
                                    <a:latin typeface="Cambria Math" panose="02040503050406030204" pitchFamily="18" charset="0"/>
                                  </a:rPr>
                                  <m:t>mon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sz="3600"/>
                </a:p>
              </p:txBody>
            </p:sp>
          </mc:Choice>
          <mc:Fallback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30C8B47E-B197-D0BE-31F7-90F578A225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082" y="3870922"/>
                  <a:ext cx="2239559" cy="461665"/>
                </a:xfrm>
                <a:prstGeom prst="rect">
                  <a:avLst/>
                </a:prstGeom>
                <a:blipFill>
                  <a:blip r:embed="rId2"/>
                  <a:stretch>
                    <a:fillRect t="-2703" b="-1081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DC758B68-470C-32AB-C95D-DA6EE3160A66}"/>
                    </a:ext>
                  </a:extLst>
                </p:cNvPr>
                <p:cNvSpPr txBox="1"/>
                <p:nvPr/>
              </p:nvSpPr>
              <p:spPr>
                <a:xfrm>
                  <a:off x="4297724" y="4353234"/>
                  <a:ext cx="3152264" cy="707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14:m>
                    <m:oMath xmlns:m="http://schemas.openxmlformats.org/officeDocument/2006/math">
                      <m:sSub>
                        <m:sSubPr>
                          <m:ctrlPr>
                            <a:rPr lang="ja-JP" altLang="en-US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0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sz="2000" b="0" i="0" smtClean="0">
                              <a:latin typeface="Cambria Math" panose="02040503050406030204" pitchFamily="18" charset="0"/>
                            </a:rPr>
                            <m:t>mon</m:t>
                          </m:r>
                        </m:sub>
                      </m:sSub>
                      <m:r>
                        <a:rPr lang="ja-JP" altLang="en-US" sz="2000" b="1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ja-JP" altLang="ja-JP" sz="2000"/>
                    <a:t>: </a:t>
                  </a:r>
                  <a:r>
                    <a:rPr lang="en-US" altLang="ja-JP" sz="2000" dirty="0"/>
                    <a:t>Beam monitor data</a:t>
                  </a:r>
                  <a:endParaRPr lang="ja-JP" altLang="ja-JP" sz="2000"/>
                </a:p>
                <a:p>
                  <a:pPr lvl="0"/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ja-JP" altLang="en-US" sz="2000" b="1" i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ja-JP" altLang="en-US" sz="2000" b="1" i="0">
                              <a:latin typeface="Cambria Math" panose="02040503050406030204" pitchFamily="18" charset="0"/>
                            </a:rPr>
                            <m:t>𝐬</m:t>
                          </m:r>
                        </m:e>
                      </m:acc>
                    </m:oMath>
                  </a14:m>
                  <a:r>
                    <a:rPr lang="ja-JP" altLang="ja-JP" sz="2000"/>
                    <a:t>: </a:t>
                  </a:r>
                  <a:r>
                    <a:rPr lang="en-US" altLang="ja-JP" sz="2000" dirty="0"/>
                    <a:t>E</a:t>
                  </a:r>
                  <a:r>
                    <a:rPr lang="ja-JP" altLang="ja-JP" sz="2000"/>
                    <a:t>stimated beam </a:t>
                  </a:r>
                  <a:r>
                    <a:rPr lang="en-US" altLang="ja-JP" sz="2000" dirty="0"/>
                    <a:t>property</a:t>
                  </a:r>
                  <a:endParaRPr lang="ja-JP" altLang="ja-JP" sz="2000"/>
                </a:p>
              </p:txBody>
            </p:sp>
          </mc:Choice>
          <mc:Fallback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DC758B68-470C-32AB-C95D-DA6EE3160A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7724" y="4353234"/>
                  <a:ext cx="3152264" cy="707886"/>
                </a:xfrm>
                <a:prstGeom prst="rect">
                  <a:avLst/>
                </a:prstGeom>
                <a:blipFill>
                  <a:blip r:embed="rId3"/>
                  <a:stretch>
                    <a:fillRect t="-5357" b="-1428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887C693-C6A6-1608-1ED7-FD0119CE792D}"/>
                </a:ext>
              </a:extLst>
            </p:cNvPr>
            <p:cNvSpPr txBox="1"/>
            <p:nvPr/>
          </p:nvSpPr>
          <p:spPr>
            <a:xfrm>
              <a:off x="7717971" y="2194225"/>
              <a:ext cx="3764279" cy="169277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Estimated beam properties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Emittance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Bunch length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6</a:t>
              </a:r>
              <a:r>
                <a:rPr lang="en-US" altLang="ja-JP" sz="2000" dirty="0"/>
                <a:t>D phase-space distribution</a:t>
              </a:r>
            </a:p>
            <a:p>
              <a:pPr marL="180975" indent="-1809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Sliced properties (size, </a:t>
              </a:r>
              <a:r>
                <a:rPr lang="en-US" altLang="ja-JP" sz="2000" dirty="0"/>
                <a:t>intensity)</a:t>
              </a:r>
              <a:endParaRPr kumimoji="1" lang="ja-JP" altLang="en-US" sz="2000"/>
            </a:p>
          </p:txBody>
        </p:sp>
        <p:sp>
          <p:nvSpPr>
            <p:cNvPr id="18" name="右矢印 17">
              <a:extLst>
                <a:ext uri="{FF2B5EF4-FFF2-40B4-BE49-F238E27FC236}">
                  <a16:creationId xmlns:a16="http://schemas.microsoft.com/office/drawing/2014/main" id="{66A60607-73A4-27F0-7F04-2337C90B33CA}"/>
                </a:ext>
              </a:extLst>
            </p:cNvPr>
            <p:cNvSpPr/>
            <p:nvPr/>
          </p:nvSpPr>
          <p:spPr>
            <a:xfrm>
              <a:off x="3920366" y="2968803"/>
              <a:ext cx="754716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9" name="右矢印 18">
              <a:extLst>
                <a:ext uri="{FF2B5EF4-FFF2-40B4-BE49-F238E27FC236}">
                  <a16:creationId xmlns:a16="http://schemas.microsoft.com/office/drawing/2014/main" id="{C3672658-370D-6EBA-933E-01B8F2E1D560}"/>
                </a:ext>
              </a:extLst>
            </p:cNvPr>
            <p:cNvSpPr/>
            <p:nvPr/>
          </p:nvSpPr>
          <p:spPr>
            <a:xfrm>
              <a:off x="6912587" y="2954337"/>
              <a:ext cx="703059" cy="36905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</p:grp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50838323-14B8-1217-6EA9-DDAEA3F72B6E}"/>
              </a:ext>
            </a:extLst>
          </p:cNvPr>
          <p:cNvSpPr txBox="1">
            <a:spLocks/>
          </p:cNvSpPr>
          <p:nvPr/>
        </p:nvSpPr>
        <p:spPr>
          <a:xfrm>
            <a:off x="838199" y="5985032"/>
            <a:ext cx="10970623" cy="707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ja-JP" dirty="0"/>
              <a:t>Virtual diagnostics models are trained using physics simulation.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7FFEA4-DA02-57BB-6467-06199E11DEB4}"/>
              </a:ext>
            </a:extLst>
          </p:cNvPr>
          <p:cNvSpPr txBox="1"/>
          <p:nvPr/>
        </p:nvSpPr>
        <p:spPr>
          <a:xfrm>
            <a:off x="4975544" y="1728912"/>
            <a:ext cx="1638633" cy="107721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Physics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sz="2000" dirty="0"/>
              <a:t>Equations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sz="2000" dirty="0"/>
              <a:t>Simulations</a:t>
            </a:r>
          </a:p>
        </p:txBody>
      </p:sp>
      <p:sp>
        <p:nvSpPr>
          <p:cNvPr id="24" name="右矢印 23">
            <a:extLst>
              <a:ext uri="{FF2B5EF4-FFF2-40B4-BE49-F238E27FC236}">
                <a16:creationId xmlns:a16="http://schemas.microsoft.com/office/drawing/2014/main" id="{624BB33C-75D9-2B7A-CF40-960238FF0E54}"/>
              </a:ext>
            </a:extLst>
          </p:cNvPr>
          <p:cNvSpPr/>
          <p:nvPr/>
        </p:nvSpPr>
        <p:spPr>
          <a:xfrm rot="5400000">
            <a:off x="5610710" y="2876454"/>
            <a:ext cx="368299" cy="369057"/>
          </a:xfrm>
          <a:prstGeom prst="rightArrow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1390719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21B4A-8D42-B428-7B86-5C290FA01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Generative Phase-Space </a:t>
            </a:r>
            <a:r>
              <a:rPr lang="en-US" altLang="ja-JP" sz="4000" dirty="0"/>
              <a:t>R</a:t>
            </a:r>
            <a:r>
              <a:rPr kumimoji="1" lang="en-US" altLang="ja-JP" sz="4000" dirty="0"/>
              <a:t>econstruction</a:t>
            </a:r>
            <a:endParaRPr kumimoji="1" lang="ja-JP" altLang="en-US" sz="40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F5930D-0A11-578E-D0D1-E36AD7098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Nov. 7, 2024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1017B5-8009-D101-2372-A6B1A081B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846E578-59FA-1FAE-D4DE-8439BDB1B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563"/>
            <a:ext cx="12192000" cy="469640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8155010-5D68-07D3-75BA-2C66CA7792F0}"/>
              </a:ext>
            </a:extLst>
          </p:cNvPr>
          <p:cNvSpPr txBox="1"/>
          <p:nvPr/>
        </p:nvSpPr>
        <p:spPr>
          <a:xfrm>
            <a:off x="5874707" y="6154321"/>
            <a:ext cx="5884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/>
              <a:t>Ryan </a:t>
            </a:r>
            <a:r>
              <a:rPr lang="en-US" altLang="ja-JP" sz="2000" dirty="0" err="1"/>
              <a:t>Rousell</a:t>
            </a:r>
            <a:r>
              <a:rPr lang="en-US" altLang="ja-JP" sz="2000" dirty="0"/>
              <a:t> et al., Phys. Rev. Lett. </a:t>
            </a:r>
            <a:r>
              <a:rPr lang="en-US" altLang="ja-JP" sz="2000" b="1" dirty="0"/>
              <a:t>130</a:t>
            </a:r>
            <a:r>
              <a:rPr lang="en-US" altLang="ja-JP" sz="2000" dirty="0"/>
              <a:t>, 145001 (2023).</a:t>
            </a:r>
          </a:p>
        </p:txBody>
      </p:sp>
    </p:spTree>
    <p:extLst>
      <p:ext uri="{BB962C8B-B14F-4D97-AF65-F5344CB8AC3E}">
        <p14:creationId xmlns:p14="http://schemas.microsoft.com/office/powerpoint/2010/main" val="205827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52319E84-6855-E3C2-2D4E-30622C807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29911"/>
          </a:xfrm>
        </p:spPr>
        <p:txBody>
          <a:bodyPr/>
          <a:lstStyle/>
          <a:p>
            <a:r>
              <a:rPr lang="en-US" altLang="ja-JP" dirty="0"/>
              <a:t>Experimental results from AWA </a:t>
            </a:r>
            <a:endParaRPr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CD7C18-EF3E-9CD9-9170-C65F2790A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Nov. 7, 2024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6EFF16-EB92-8A12-E879-C36E5607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756CDF9-1217-0CCE-A6A0-608AAAC58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640" y="3071267"/>
            <a:ext cx="8514169" cy="378673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54B957C-2C33-EBFA-E914-284208B16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850" y="1033595"/>
            <a:ext cx="6748758" cy="175335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A2B218-1BFF-5FDE-47B4-415A73A56DAD}"/>
              </a:ext>
            </a:extLst>
          </p:cNvPr>
          <p:cNvSpPr txBox="1"/>
          <p:nvPr/>
        </p:nvSpPr>
        <p:spPr>
          <a:xfrm>
            <a:off x="8399532" y="364829"/>
            <a:ext cx="379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AWA: Argonne Wakefield Accelerator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602B5F-795A-B3AA-5A67-095391C1C4BA}"/>
              </a:ext>
            </a:extLst>
          </p:cNvPr>
          <p:cNvSpPr txBox="1"/>
          <p:nvPr/>
        </p:nvSpPr>
        <p:spPr>
          <a:xfrm>
            <a:off x="3402202" y="2819306"/>
            <a:ext cx="4997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Reconstruction of 4D phase-space distribution</a:t>
            </a:r>
            <a:endParaRPr kumimoji="1" lang="ja-JP" altLang="en-US" sz="20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04A270-4B46-CBAD-65AF-638A527D800E}"/>
              </a:ext>
            </a:extLst>
          </p:cNvPr>
          <p:cNvSpPr txBox="1"/>
          <p:nvPr/>
        </p:nvSpPr>
        <p:spPr>
          <a:xfrm>
            <a:off x="8060232" y="659880"/>
            <a:ext cx="41317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Ryan </a:t>
            </a:r>
            <a:r>
              <a:rPr lang="en-US" altLang="ja-JP" sz="1400" dirty="0" err="1"/>
              <a:t>Rousell</a:t>
            </a:r>
            <a:r>
              <a:rPr lang="en-US" altLang="ja-JP" sz="1400" dirty="0"/>
              <a:t> et al., Phys. Rev. Lett. </a:t>
            </a:r>
            <a:r>
              <a:rPr lang="en-US" altLang="ja-JP" sz="1400" b="1" dirty="0"/>
              <a:t>130</a:t>
            </a:r>
            <a:r>
              <a:rPr lang="en-US" altLang="ja-JP" sz="1400" dirty="0"/>
              <a:t>, 145001 (2023).</a:t>
            </a:r>
          </a:p>
        </p:txBody>
      </p:sp>
    </p:spTree>
    <p:extLst>
      <p:ext uri="{BB962C8B-B14F-4D97-AF65-F5344CB8AC3E}">
        <p14:creationId xmlns:p14="http://schemas.microsoft.com/office/powerpoint/2010/main" val="1151641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CF406B-E62D-E33C-964B-63DD81FA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ja-JP" dirty="0"/>
              <a:t>Another key issue: Stable operation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A8CA7B-3D0A-6AF5-69B1-7A56E4E8F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2801059"/>
          </a:xfrm>
        </p:spPr>
        <p:txBody>
          <a:bodyPr>
            <a:normAutofit lnSpcReduction="10000"/>
          </a:bodyPr>
          <a:lstStyle/>
          <a:p>
            <a:r>
              <a:rPr kumimoji="1" lang="en" altLang="ja-JP" dirty="0"/>
              <a:t>Early detection of anomalies enables preventive actions and more stable accelerator operation.</a:t>
            </a:r>
          </a:p>
          <a:p>
            <a:r>
              <a:rPr kumimoji="1" lang="en" altLang="ja-JP" dirty="0"/>
              <a:t>From rule-based to ML-based </a:t>
            </a:r>
            <a:r>
              <a:rPr lang="en" altLang="ja-JP" dirty="0"/>
              <a:t>a</a:t>
            </a:r>
            <a:r>
              <a:rPr kumimoji="1" lang="en" altLang="ja-JP" dirty="0"/>
              <a:t>nomaly </a:t>
            </a:r>
            <a:r>
              <a:rPr lang="en" altLang="ja-JP" dirty="0"/>
              <a:t>d</a:t>
            </a:r>
            <a:r>
              <a:rPr kumimoji="1" lang="en" altLang="ja-JP" dirty="0"/>
              <a:t>etection</a:t>
            </a:r>
          </a:p>
          <a:p>
            <a:pPr lvl="1"/>
            <a:r>
              <a:rPr kumimoji="1" lang="en" altLang="ja-JP" dirty="0"/>
              <a:t>Instead of defining anomalies by fixed rules and thresholds, ML models learn the normal behavior of the accelerator and detect deviations from it.</a:t>
            </a:r>
          </a:p>
          <a:p>
            <a:pPr lvl="1"/>
            <a:r>
              <a:rPr kumimoji="1" lang="en" altLang="ja-JP" dirty="0"/>
              <a:t>This can enable earlier detection of subtle anomalies before they become operational problems.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E464FE-C90E-D312-22ED-373D9DAA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7E837BE-4AD1-8DD2-CEF8-3B5D8415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19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0A05D43-8C9A-AFC6-4D93-FBC6CE34ED7D}"/>
              </a:ext>
            </a:extLst>
          </p:cNvPr>
          <p:cNvGrpSpPr/>
          <p:nvPr/>
        </p:nvGrpSpPr>
        <p:grpSpPr>
          <a:xfrm>
            <a:off x="988672" y="4090323"/>
            <a:ext cx="3341877" cy="2537361"/>
            <a:chOff x="8981205" y="1035900"/>
            <a:chExt cx="3341877" cy="2537361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2664CBE-D9E8-B001-6DE4-F99B032B740B}"/>
                </a:ext>
              </a:extLst>
            </p:cNvPr>
            <p:cNvSpPr/>
            <p:nvPr/>
          </p:nvSpPr>
          <p:spPr>
            <a:xfrm>
              <a:off x="9252632" y="1399838"/>
              <a:ext cx="2755879" cy="2173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628687DA-7F70-36C0-6EBE-2341025B3E8B}"/>
                </a:ext>
              </a:extLst>
            </p:cNvPr>
            <p:cNvSpPr/>
            <p:nvPr/>
          </p:nvSpPr>
          <p:spPr>
            <a:xfrm>
              <a:off x="9338921" y="1885218"/>
              <a:ext cx="2642624" cy="722677"/>
            </a:xfrm>
            <a:custGeom>
              <a:avLst/>
              <a:gdLst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569777 h 643296"/>
                <a:gd name="connsiteX4" fmla="*/ 1507152 w 2251538"/>
                <a:gd name="connsiteY4" fmla="*/ 624916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569777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427333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399763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399763 h 643296"/>
                <a:gd name="connsiteX4" fmla="*/ 1442823 w 2251538"/>
                <a:gd name="connsiteY4" fmla="*/ 330838 h 643296"/>
                <a:gd name="connsiteX5" fmla="*/ 1681761 w 2251538"/>
                <a:gd name="connsiteY5" fmla="*/ 17920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1180909 w 2251538"/>
                <a:gd name="connsiteY3" fmla="*/ 399763 h 620322"/>
                <a:gd name="connsiteX4" fmla="*/ 1442823 w 2251538"/>
                <a:gd name="connsiteY4" fmla="*/ 330838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442823 w 2251538"/>
                <a:gd name="connsiteY4" fmla="*/ 330838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474987 w 2251538"/>
                <a:gd name="connsiteY5" fmla="*/ 312458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474987 w 2251538"/>
                <a:gd name="connsiteY5" fmla="*/ 312458 h 620322"/>
                <a:gd name="connsiteX6" fmla="*/ 1690951 w 2251538"/>
                <a:gd name="connsiteY6" fmla="*/ 10568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1131 h 615727"/>
                <a:gd name="connsiteX1" fmla="*/ 404358 w 2251538"/>
                <a:gd name="connsiteY1" fmla="*/ 569777 h 615727"/>
                <a:gd name="connsiteX2" fmla="*/ 739791 w 2251538"/>
                <a:gd name="connsiteY2" fmla="*/ 615727 h 615727"/>
                <a:gd name="connsiteX3" fmla="*/ 964945 w 2251538"/>
                <a:gd name="connsiteY3" fmla="*/ 519232 h 615727"/>
                <a:gd name="connsiteX4" fmla="*/ 1203884 w 2251538"/>
                <a:gd name="connsiteY4" fmla="*/ 330838 h 615727"/>
                <a:gd name="connsiteX5" fmla="*/ 1474987 w 2251538"/>
                <a:gd name="connsiteY5" fmla="*/ 307863 h 615727"/>
                <a:gd name="connsiteX6" fmla="*/ 1690951 w 2251538"/>
                <a:gd name="connsiteY6" fmla="*/ 101089 h 615727"/>
                <a:gd name="connsiteX7" fmla="*/ 1893130 w 2251538"/>
                <a:gd name="connsiteY7" fmla="*/ 174609 h 615727"/>
                <a:gd name="connsiteX8" fmla="*/ 2008005 w 2251538"/>
                <a:gd name="connsiteY8" fmla="*/ 68924 h 615727"/>
                <a:gd name="connsiteX9" fmla="*/ 2251538 w 2251538"/>
                <a:gd name="connsiteY9" fmla="*/ 0 h 615727"/>
                <a:gd name="connsiteX10" fmla="*/ 2251538 w 2251538"/>
                <a:gd name="connsiteY10" fmla="*/ 0 h 615727"/>
                <a:gd name="connsiteX0" fmla="*/ 0 w 2251538"/>
                <a:gd name="connsiteY0" fmla="*/ 611131 h 615727"/>
                <a:gd name="connsiteX1" fmla="*/ 404358 w 2251538"/>
                <a:gd name="connsiteY1" fmla="*/ 569777 h 615727"/>
                <a:gd name="connsiteX2" fmla="*/ 739791 w 2251538"/>
                <a:gd name="connsiteY2" fmla="*/ 615727 h 615727"/>
                <a:gd name="connsiteX3" fmla="*/ 964945 w 2251538"/>
                <a:gd name="connsiteY3" fmla="*/ 519232 h 615727"/>
                <a:gd name="connsiteX4" fmla="*/ 1203884 w 2251538"/>
                <a:gd name="connsiteY4" fmla="*/ 330838 h 615727"/>
                <a:gd name="connsiteX5" fmla="*/ 1474987 w 2251538"/>
                <a:gd name="connsiteY5" fmla="*/ 307863 h 615727"/>
                <a:gd name="connsiteX6" fmla="*/ 1690951 w 2251538"/>
                <a:gd name="connsiteY6" fmla="*/ 101089 h 615727"/>
                <a:gd name="connsiteX7" fmla="*/ 1893130 w 2251538"/>
                <a:gd name="connsiteY7" fmla="*/ 174609 h 615727"/>
                <a:gd name="connsiteX8" fmla="*/ 2058549 w 2251538"/>
                <a:gd name="connsiteY8" fmla="*/ 4595 h 615727"/>
                <a:gd name="connsiteX9" fmla="*/ 2251538 w 2251538"/>
                <a:gd name="connsiteY9" fmla="*/ 0 h 615727"/>
                <a:gd name="connsiteX10" fmla="*/ 2251538 w 2251538"/>
                <a:gd name="connsiteY10" fmla="*/ 0 h 61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51538" h="615727">
                  <a:moveTo>
                    <a:pt x="0" y="611131"/>
                  </a:moveTo>
                  <a:lnTo>
                    <a:pt x="404358" y="569777"/>
                  </a:lnTo>
                  <a:lnTo>
                    <a:pt x="739791" y="615727"/>
                  </a:lnTo>
                  <a:lnTo>
                    <a:pt x="964945" y="519232"/>
                  </a:lnTo>
                  <a:lnTo>
                    <a:pt x="1203884" y="330838"/>
                  </a:lnTo>
                  <a:lnTo>
                    <a:pt x="1474987" y="307863"/>
                  </a:lnTo>
                  <a:lnTo>
                    <a:pt x="1690951" y="101089"/>
                  </a:lnTo>
                  <a:lnTo>
                    <a:pt x="1893130" y="174609"/>
                  </a:lnTo>
                  <a:lnTo>
                    <a:pt x="2058549" y="4595"/>
                  </a:lnTo>
                  <a:lnTo>
                    <a:pt x="2251538" y="0"/>
                  </a:lnTo>
                  <a:lnTo>
                    <a:pt x="2251538" y="0"/>
                  </a:ln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9B9530C9-9D74-B018-2D13-524CC96D20E2}"/>
                </a:ext>
              </a:extLst>
            </p:cNvPr>
            <p:cNvSpPr/>
            <p:nvPr/>
          </p:nvSpPr>
          <p:spPr>
            <a:xfrm>
              <a:off x="9355100" y="2149481"/>
              <a:ext cx="2648017" cy="86289"/>
            </a:xfrm>
            <a:custGeom>
              <a:avLst/>
              <a:gdLst>
                <a:gd name="connsiteX0" fmla="*/ 0 w 2256133"/>
                <a:gd name="connsiteY0" fmla="*/ 36759 h 73519"/>
                <a:gd name="connsiteX1" fmla="*/ 358408 w 2256133"/>
                <a:gd name="connsiteY1" fmla="*/ 9190 h 73519"/>
                <a:gd name="connsiteX2" fmla="*/ 831691 w 2256133"/>
                <a:gd name="connsiteY2" fmla="*/ 73519 h 73519"/>
                <a:gd name="connsiteX3" fmla="*/ 1277403 w 2256133"/>
                <a:gd name="connsiteY3" fmla="*/ 0 h 73519"/>
                <a:gd name="connsiteX4" fmla="*/ 1557697 w 2256133"/>
                <a:gd name="connsiteY4" fmla="*/ 45949 h 73519"/>
                <a:gd name="connsiteX5" fmla="*/ 1906915 w 2256133"/>
                <a:gd name="connsiteY5" fmla="*/ 45949 h 73519"/>
                <a:gd name="connsiteX6" fmla="*/ 2122879 w 2256133"/>
                <a:gd name="connsiteY6" fmla="*/ 68924 h 73519"/>
                <a:gd name="connsiteX7" fmla="*/ 2256133 w 2256133"/>
                <a:gd name="connsiteY7" fmla="*/ 41354 h 73519"/>
                <a:gd name="connsiteX8" fmla="*/ 2256133 w 2256133"/>
                <a:gd name="connsiteY8" fmla="*/ 41354 h 7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6133" h="73519">
                  <a:moveTo>
                    <a:pt x="0" y="36759"/>
                  </a:moveTo>
                  <a:lnTo>
                    <a:pt x="358408" y="9190"/>
                  </a:lnTo>
                  <a:lnTo>
                    <a:pt x="831691" y="73519"/>
                  </a:lnTo>
                  <a:lnTo>
                    <a:pt x="1277403" y="0"/>
                  </a:lnTo>
                  <a:lnTo>
                    <a:pt x="1557697" y="45949"/>
                  </a:lnTo>
                  <a:lnTo>
                    <a:pt x="1906915" y="45949"/>
                  </a:lnTo>
                  <a:lnTo>
                    <a:pt x="2122879" y="68924"/>
                  </a:lnTo>
                  <a:lnTo>
                    <a:pt x="2256133" y="41354"/>
                  </a:lnTo>
                  <a:lnTo>
                    <a:pt x="2256133" y="41354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DF342311-78F4-B34C-08FA-877814DDBA95}"/>
                </a:ext>
              </a:extLst>
            </p:cNvPr>
            <p:cNvSpPr/>
            <p:nvPr/>
          </p:nvSpPr>
          <p:spPr>
            <a:xfrm>
              <a:off x="9311957" y="2683398"/>
              <a:ext cx="2685768" cy="145614"/>
            </a:xfrm>
            <a:custGeom>
              <a:avLst/>
              <a:gdLst>
                <a:gd name="connsiteX0" fmla="*/ 0 w 2288297"/>
                <a:gd name="connsiteY0" fmla="*/ 64330 h 124064"/>
                <a:gd name="connsiteX1" fmla="*/ 431927 w 2288297"/>
                <a:gd name="connsiteY1" fmla="*/ 32165 h 124064"/>
                <a:gd name="connsiteX2" fmla="*/ 863855 w 2288297"/>
                <a:gd name="connsiteY2" fmla="*/ 73520 h 124064"/>
                <a:gd name="connsiteX3" fmla="*/ 1180908 w 2288297"/>
                <a:gd name="connsiteY3" fmla="*/ 59735 h 124064"/>
                <a:gd name="connsiteX4" fmla="*/ 1429037 w 2288297"/>
                <a:gd name="connsiteY4" fmla="*/ 68925 h 124064"/>
                <a:gd name="connsiteX5" fmla="*/ 1732305 w 2288297"/>
                <a:gd name="connsiteY5" fmla="*/ 0 h 124064"/>
                <a:gd name="connsiteX6" fmla="*/ 1975839 w 2288297"/>
                <a:gd name="connsiteY6" fmla="*/ 124064 h 124064"/>
                <a:gd name="connsiteX7" fmla="*/ 2251537 w 2288297"/>
                <a:gd name="connsiteY7" fmla="*/ 59735 h 124064"/>
                <a:gd name="connsiteX8" fmla="*/ 2288297 w 2288297"/>
                <a:gd name="connsiteY8" fmla="*/ 59735 h 12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8297" h="124064">
                  <a:moveTo>
                    <a:pt x="0" y="64330"/>
                  </a:moveTo>
                  <a:lnTo>
                    <a:pt x="431927" y="32165"/>
                  </a:lnTo>
                  <a:lnTo>
                    <a:pt x="863855" y="73520"/>
                  </a:lnTo>
                  <a:lnTo>
                    <a:pt x="1180908" y="59735"/>
                  </a:lnTo>
                  <a:lnTo>
                    <a:pt x="1429037" y="68925"/>
                  </a:lnTo>
                  <a:lnTo>
                    <a:pt x="1732305" y="0"/>
                  </a:lnTo>
                  <a:lnTo>
                    <a:pt x="1975839" y="124064"/>
                  </a:lnTo>
                  <a:lnTo>
                    <a:pt x="2251537" y="59735"/>
                  </a:lnTo>
                  <a:lnTo>
                    <a:pt x="2288297" y="59735"/>
                  </a:lnTo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00FF"/>
                </a:solidFill>
              </a:endParaRPr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D7BF4A6F-AE5A-32AC-600C-E706FED2A540}"/>
                </a:ext>
              </a:extLst>
            </p:cNvPr>
            <p:cNvSpPr/>
            <p:nvPr/>
          </p:nvSpPr>
          <p:spPr>
            <a:xfrm>
              <a:off x="9360494" y="2338239"/>
              <a:ext cx="2604872" cy="118648"/>
            </a:xfrm>
            <a:custGeom>
              <a:avLst/>
              <a:gdLst>
                <a:gd name="connsiteX0" fmla="*/ 0 w 2219373"/>
                <a:gd name="connsiteY0" fmla="*/ 59734 h 101089"/>
                <a:gd name="connsiteX1" fmla="*/ 510043 w 2219373"/>
                <a:gd name="connsiteY1" fmla="*/ 59734 h 101089"/>
                <a:gd name="connsiteX2" fmla="*/ 661677 w 2219373"/>
                <a:gd name="connsiteY2" fmla="*/ 4595 h 101089"/>
                <a:gd name="connsiteX3" fmla="*/ 781146 w 2219373"/>
                <a:gd name="connsiteY3" fmla="*/ 4595 h 101089"/>
                <a:gd name="connsiteX4" fmla="*/ 955755 w 2219373"/>
                <a:gd name="connsiteY4" fmla="*/ 36759 h 101089"/>
                <a:gd name="connsiteX5" fmla="*/ 1355518 w 2219373"/>
                <a:gd name="connsiteY5" fmla="*/ 87304 h 101089"/>
                <a:gd name="connsiteX6" fmla="*/ 1488772 w 2219373"/>
                <a:gd name="connsiteY6" fmla="*/ 0 h 101089"/>
                <a:gd name="connsiteX7" fmla="*/ 1700141 w 2219373"/>
                <a:gd name="connsiteY7" fmla="*/ 45949 h 101089"/>
                <a:gd name="connsiteX8" fmla="*/ 1727711 w 2219373"/>
                <a:gd name="connsiteY8" fmla="*/ 59734 h 101089"/>
                <a:gd name="connsiteX9" fmla="*/ 1796636 w 2219373"/>
                <a:gd name="connsiteY9" fmla="*/ 82709 h 101089"/>
                <a:gd name="connsiteX10" fmla="*/ 1833395 w 2219373"/>
                <a:gd name="connsiteY10" fmla="*/ 91899 h 101089"/>
                <a:gd name="connsiteX11" fmla="*/ 1851775 w 2219373"/>
                <a:gd name="connsiteY11" fmla="*/ 101089 h 101089"/>
                <a:gd name="connsiteX12" fmla="*/ 1851775 w 2219373"/>
                <a:gd name="connsiteY12" fmla="*/ 101089 h 101089"/>
                <a:gd name="connsiteX13" fmla="*/ 2109094 w 2219373"/>
                <a:gd name="connsiteY13" fmla="*/ 101089 h 101089"/>
                <a:gd name="connsiteX14" fmla="*/ 2219373 w 2219373"/>
                <a:gd name="connsiteY14" fmla="*/ 91899 h 10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19373" h="101089">
                  <a:moveTo>
                    <a:pt x="0" y="59734"/>
                  </a:moveTo>
                  <a:lnTo>
                    <a:pt x="510043" y="59734"/>
                  </a:lnTo>
                  <a:lnTo>
                    <a:pt x="661677" y="4595"/>
                  </a:lnTo>
                  <a:lnTo>
                    <a:pt x="781146" y="4595"/>
                  </a:lnTo>
                  <a:lnTo>
                    <a:pt x="955755" y="36759"/>
                  </a:lnTo>
                  <a:lnTo>
                    <a:pt x="1355518" y="87304"/>
                  </a:lnTo>
                  <a:lnTo>
                    <a:pt x="1488772" y="0"/>
                  </a:lnTo>
                  <a:cubicBezTo>
                    <a:pt x="1540063" y="10258"/>
                    <a:pt x="1646947" y="30188"/>
                    <a:pt x="1700141" y="45949"/>
                  </a:cubicBezTo>
                  <a:cubicBezTo>
                    <a:pt x="1709992" y="48868"/>
                    <a:pt x="1718109" y="56076"/>
                    <a:pt x="1727711" y="59734"/>
                  </a:cubicBezTo>
                  <a:cubicBezTo>
                    <a:pt x="1750342" y="68355"/>
                    <a:pt x="1773468" y="75658"/>
                    <a:pt x="1796636" y="82709"/>
                  </a:cubicBezTo>
                  <a:cubicBezTo>
                    <a:pt x="1808719" y="86386"/>
                    <a:pt x="1821413" y="87905"/>
                    <a:pt x="1833395" y="91899"/>
                  </a:cubicBezTo>
                  <a:cubicBezTo>
                    <a:pt x="1839893" y="94065"/>
                    <a:pt x="1851775" y="101089"/>
                    <a:pt x="1851775" y="101089"/>
                  </a:cubicBezTo>
                  <a:lnTo>
                    <a:pt x="1851775" y="101089"/>
                  </a:lnTo>
                  <a:lnTo>
                    <a:pt x="2109094" y="101089"/>
                  </a:lnTo>
                  <a:lnTo>
                    <a:pt x="2219373" y="91899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00FF"/>
                </a:solidFill>
              </a:endParaRP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EC8D4139-FB26-76C4-2FD0-7F1BCB252FC9}"/>
                </a:ext>
              </a:extLst>
            </p:cNvPr>
            <p:cNvCxnSpPr/>
            <p:nvPr/>
          </p:nvCxnSpPr>
          <p:spPr>
            <a:xfrm>
              <a:off x="9338921" y="2063190"/>
              <a:ext cx="2642624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14196F2C-6A44-5B31-E903-F9FDB44D25DA}"/>
                </a:ext>
              </a:extLst>
            </p:cNvPr>
            <p:cNvCxnSpPr/>
            <p:nvPr/>
          </p:nvCxnSpPr>
          <p:spPr>
            <a:xfrm>
              <a:off x="9333528" y="2948560"/>
              <a:ext cx="2642624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稲妻 13">
              <a:extLst>
                <a:ext uri="{FF2B5EF4-FFF2-40B4-BE49-F238E27FC236}">
                  <a16:creationId xmlns:a16="http://schemas.microsoft.com/office/drawing/2014/main" id="{C2EBC254-B6FE-8811-A7B3-C00A19D4261D}"/>
                </a:ext>
              </a:extLst>
            </p:cNvPr>
            <p:cNvSpPr/>
            <p:nvPr/>
          </p:nvSpPr>
          <p:spPr>
            <a:xfrm>
              <a:off x="10791786" y="1444829"/>
              <a:ext cx="456298" cy="585101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D969900-9275-0585-5D5D-CA57B91F09F5}"/>
                </a:ext>
              </a:extLst>
            </p:cNvPr>
            <p:cNvSpPr txBox="1"/>
            <p:nvPr/>
          </p:nvSpPr>
          <p:spPr>
            <a:xfrm>
              <a:off x="8981205" y="1035900"/>
              <a:ext cx="3341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Conventional anomaly detection</a:t>
              </a:r>
              <a:endParaRPr kumimoji="1" lang="ja-JP" altLang="en-US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6C7F7EF-C923-8317-FA76-221AA6D69ADD}"/>
                </a:ext>
              </a:extLst>
            </p:cNvPr>
            <p:cNvSpPr txBox="1"/>
            <p:nvPr/>
          </p:nvSpPr>
          <p:spPr>
            <a:xfrm>
              <a:off x="9315665" y="1737004"/>
              <a:ext cx="1119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Threshold</a:t>
              </a:r>
              <a:endParaRPr kumimoji="1" lang="ja-JP" altLang="en-US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BD98FEC-AA3A-7B0D-F66D-AA8321E26E80}"/>
                </a:ext>
              </a:extLst>
            </p:cNvPr>
            <p:cNvSpPr txBox="1"/>
            <p:nvPr/>
          </p:nvSpPr>
          <p:spPr>
            <a:xfrm>
              <a:off x="9986874" y="1346780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Alarm!!</a:t>
              </a:r>
              <a:endParaRPr kumimoji="1" lang="ja-JP" altLang="en-US" dirty="0"/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D25913A1-A724-653A-6D6C-0095A4D858C6}"/>
                </a:ext>
              </a:extLst>
            </p:cNvPr>
            <p:cNvCxnSpPr>
              <a:cxnSpLocks/>
            </p:cNvCxnSpPr>
            <p:nvPr/>
          </p:nvCxnSpPr>
          <p:spPr>
            <a:xfrm>
              <a:off x="9484028" y="3354332"/>
              <a:ext cx="2297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F4CCDF6-55B8-014A-6EDF-F6705A0D6B6F}"/>
                </a:ext>
              </a:extLst>
            </p:cNvPr>
            <p:cNvSpPr txBox="1"/>
            <p:nvPr/>
          </p:nvSpPr>
          <p:spPr>
            <a:xfrm>
              <a:off x="11131979" y="3021864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Time</a:t>
              </a:r>
              <a:endParaRPr kumimoji="1" lang="ja-JP" altLang="en-US" dirty="0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60442E8-8B19-9229-16EE-D56B7FB7A5FA}"/>
              </a:ext>
            </a:extLst>
          </p:cNvPr>
          <p:cNvGrpSpPr/>
          <p:nvPr/>
        </p:nvGrpSpPr>
        <p:grpSpPr>
          <a:xfrm>
            <a:off x="5631570" y="4097385"/>
            <a:ext cx="2918876" cy="2530299"/>
            <a:chOff x="9149560" y="3894500"/>
            <a:chExt cx="2918876" cy="2530299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E0DF5EA4-D284-4C6B-ACC5-F85B08478FDF}"/>
                </a:ext>
              </a:extLst>
            </p:cNvPr>
            <p:cNvSpPr/>
            <p:nvPr/>
          </p:nvSpPr>
          <p:spPr>
            <a:xfrm>
              <a:off x="9220314" y="5086402"/>
              <a:ext cx="2712734" cy="356107"/>
            </a:xfrm>
            <a:prstGeom prst="rect">
              <a:avLst/>
            </a:prstGeom>
            <a:solidFill>
              <a:schemeClr val="accent4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E753470-7E2B-A111-3900-8F4C87D3EDD3}"/>
                </a:ext>
              </a:extLst>
            </p:cNvPr>
            <p:cNvSpPr/>
            <p:nvPr/>
          </p:nvSpPr>
          <p:spPr>
            <a:xfrm>
              <a:off x="9243444" y="4842924"/>
              <a:ext cx="2712734" cy="356107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DBA31381-6FB5-3B47-4912-5FAF537A110A}"/>
                </a:ext>
              </a:extLst>
            </p:cNvPr>
            <p:cNvSpPr/>
            <p:nvPr/>
          </p:nvSpPr>
          <p:spPr>
            <a:xfrm>
              <a:off x="9243442" y="5419776"/>
              <a:ext cx="2712734" cy="356107"/>
            </a:xfrm>
            <a:prstGeom prst="rect">
              <a:avLst/>
            </a:prstGeom>
            <a:solidFill>
              <a:srgbClr val="5B9BD5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F4CEF257-B864-ABD2-32E5-116664F2B962}"/>
                </a:ext>
              </a:extLst>
            </p:cNvPr>
            <p:cNvSpPr/>
            <p:nvPr/>
          </p:nvSpPr>
          <p:spPr>
            <a:xfrm>
              <a:off x="9220273" y="4251376"/>
              <a:ext cx="2755879" cy="2173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フリーフォーム: 図形 24">
              <a:extLst>
                <a:ext uri="{FF2B5EF4-FFF2-40B4-BE49-F238E27FC236}">
                  <a16:creationId xmlns:a16="http://schemas.microsoft.com/office/drawing/2014/main" id="{DC9F781A-8B02-ADBA-B35B-DAEA028281AA}"/>
                </a:ext>
              </a:extLst>
            </p:cNvPr>
            <p:cNvSpPr/>
            <p:nvPr/>
          </p:nvSpPr>
          <p:spPr>
            <a:xfrm>
              <a:off x="9306562" y="4736756"/>
              <a:ext cx="2642624" cy="722677"/>
            </a:xfrm>
            <a:custGeom>
              <a:avLst/>
              <a:gdLst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569777 h 643296"/>
                <a:gd name="connsiteX4" fmla="*/ 1507152 w 2251538"/>
                <a:gd name="connsiteY4" fmla="*/ 624916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569777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427333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399763 h 643296"/>
                <a:gd name="connsiteX4" fmla="*/ 1442823 w 2251538"/>
                <a:gd name="connsiteY4" fmla="*/ 330838 h 643296"/>
                <a:gd name="connsiteX5" fmla="*/ 1649596 w 2251538"/>
                <a:gd name="connsiteY5" fmla="*/ 5973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43296"/>
                <a:gd name="connsiteX1" fmla="*/ 404358 w 2251538"/>
                <a:gd name="connsiteY1" fmla="*/ 574372 h 643296"/>
                <a:gd name="connsiteX2" fmla="*/ 845476 w 2251538"/>
                <a:gd name="connsiteY2" fmla="*/ 643296 h 643296"/>
                <a:gd name="connsiteX3" fmla="*/ 1180909 w 2251538"/>
                <a:gd name="connsiteY3" fmla="*/ 399763 h 643296"/>
                <a:gd name="connsiteX4" fmla="*/ 1442823 w 2251538"/>
                <a:gd name="connsiteY4" fmla="*/ 330838 h 643296"/>
                <a:gd name="connsiteX5" fmla="*/ 1681761 w 2251538"/>
                <a:gd name="connsiteY5" fmla="*/ 179204 h 643296"/>
                <a:gd name="connsiteX6" fmla="*/ 1764471 w 2251538"/>
                <a:gd name="connsiteY6" fmla="*/ 78114 h 643296"/>
                <a:gd name="connsiteX7" fmla="*/ 1893130 w 2251538"/>
                <a:gd name="connsiteY7" fmla="*/ 0 h 643296"/>
                <a:gd name="connsiteX8" fmla="*/ 2008005 w 2251538"/>
                <a:gd name="connsiteY8" fmla="*/ 73519 h 643296"/>
                <a:gd name="connsiteX9" fmla="*/ 2251538 w 2251538"/>
                <a:gd name="connsiteY9" fmla="*/ 4595 h 643296"/>
                <a:gd name="connsiteX10" fmla="*/ 2251538 w 2251538"/>
                <a:gd name="connsiteY10" fmla="*/ 4595 h 643296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1180909 w 2251538"/>
                <a:gd name="connsiteY3" fmla="*/ 399763 h 620322"/>
                <a:gd name="connsiteX4" fmla="*/ 1442823 w 2251538"/>
                <a:gd name="connsiteY4" fmla="*/ 330838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442823 w 2251538"/>
                <a:gd name="connsiteY4" fmla="*/ 330838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681761 w 2251538"/>
                <a:gd name="connsiteY5" fmla="*/ 179204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474987 w 2251538"/>
                <a:gd name="connsiteY5" fmla="*/ 312458 h 620322"/>
                <a:gd name="connsiteX6" fmla="*/ 1764471 w 2251538"/>
                <a:gd name="connsiteY6" fmla="*/ 7811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5726 h 620322"/>
                <a:gd name="connsiteX1" fmla="*/ 404358 w 2251538"/>
                <a:gd name="connsiteY1" fmla="*/ 574372 h 620322"/>
                <a:gd name="connsiteX2" fmla="*/ 739791 w 2251538"/>
                <a:gd name="connsiteY2" fmla="*/ 620322 h 620322"/>
                <a:gd name="connsiteX3" fmla="*/ 964945 w 2251538"/>
                <a:gd name="connsiteY3" fmla="*/ 523827 h 620322"/>
                <a:gd name="connsiteX4" fmla="*/ 1203884 w 2251538"/>
                <a:gd name="connsiteY4" fmla="*/ 335433 h 620322"/>
                <a:gd name="connsiteX5" fmla="*/ 1474987 w 2251538"/>
                <a:gd name="connsiteY5" fmla="*/ 312458 h 620322"/>
                <a:gd name="connsiteX6" fmla="*/ 1690951 w 2251538"/>
                <a:gd name="connsiteY6" fmla="*/ 105684 h 620322"/>
                <a:gd name="connsiteX7" fmla="*/ 1893130 w 2251538"/>
                <a:gd name="connsiteY7" fmla="*/ 0 h 620322"/>
                <a:gd name="connsiteX8" fmla="*/ 2008005 w 2251538"/>
                <a:gd name="connsiteY8" fmla="*/ 73519 h 620322"/>
                <a:gd name="connsiteX9" fmla="*/ 2251538 w 2251538"/>
                <a:gd name="connsiteY9" fmla="*/ 4595 h 620322"/>
                <a:gd name="connsiteX10" fmla="*/ 2251538 w 2251538"/>
                <a:gd name="connsiteY10" fmla="*/ 4595 h 620322"/>
                <a:gd name="connsiteX0" fmla="*/ 0 w 2251538"/>
                <a:gd name="connsiteY0" fmla="*/ 611131 h 615727"/>
                <a:gd name="connsiteX1" fmla="*/ 404358 w 2251538"/>
                <a:gd name="connsiteY1" fmla="*/ 569777 h 615727"/>
                <a:gd name="connsiteX2" fmla="*/ 739791 w 2251538"/>
                <a:gd name="connsiteY2" fmla="*/ 615727 h 615727"/>
                <a:gd name="connsiteX3" fmla="*/ 964945 w 2251538"/>
                <a:gd name="connsiteY3" fmla="*/ 519232 h 615727"/>
                <a:gd name="connsiteX4" fmla="*/ 1203884 w 2251538"/>
                <a:gd name="connsiteY4" fmla="*/ 330838 h 615727"/>
                <a:gd name="connsiteX5" fmla="*/ 1474987 w 2251538"/>
                <a:gd name="connsiteY5" fmla="*/ 307863 h 615727"/>
                <a:gd name="connsiteX6" fmla="*/ 1690951 w 2251538"/>
                <a:gd name="connsiteY6" fmla="*/ 101089 h 615727"/>
                <a:gd name="connsiteX7" fmla="*/ 1893130 w 2251538"/>
                <a:gd name="connsiteY7" fmla="*/ 174609 h 615727"/>
                <a:gd name="connsiteX8" fmla="*/ 2008005 w 2251538"/>
                <a:gd name="connsiteY8" fmla="*/ 68924 h 615727"/>
                <a:gd name="connsiteX9" fmla="*/ 2251538 w 2251538"/>
                <a:gd name="connsiteY9" fmla="*/ 0 h 615727"/>
                <a:gd name="connsiteX10" fmla="*/ 2251538 w 2251538"/>
                <a:gd name="connsiteY10" fmla="*/ 0 h 615727"/>
                <a:gd name="connsiteX0" fmla="*/ 0 w 2251538"/>
                <a:gd name="connsiteY0" fmla="*/ 611131 h 615727"/>
                <a:gd name="connsiteX1" fmla="*/ 404358 w 2251538"/>
                <a:gd name="connsiteY1" fmla="*/ 569777 h 615727"/>
                <a:gd name="connsiteX2" fmla="*/ 739791 w 2251538"/>
                <a:gd name="connsiteY2" fmla="*/ 615727 h 615727"/>
                <a:gd name="connsiteX3" fmla="*/ 964945 w 2251538"/>
                <a:gd name="connsiteY3" fmla="*/ 519232 h 615727"/>
                <a:gd name="connsiteX4" fmla="*/ 1203884 w 2251538"/>
                <a:gd name="connsiteY4" fmla="*/ 330838 h 615727"/>
                <a:gd name="connsiteX5" fmla="*/ 1474987 w 2251538"/>
                <a:gd name="connsiteY5" fmla="*/ 307863 h 615727"/>
                <a:gd name="connsiteX6" fmla="*/ 1690951 w 2251538"/>
                <a:gd name="connsiteY6" fmla="*/ 101089 h 615727"/>
                <a:gd name="connsiteX7" fmla="*/ 1893130 w 2251538"/>
                <a:gd name="connsiteY7" fmla="*/ 174609 h 615727"/>
                <a:gd name="connsiteX8" fmla="*/ 2058549 w 2251538"/>
                <a:gd name="connsiteY8" fmla="*/ 4595 h 615727"/>
                <a:gd name="connsiteX9" fmla="*/ 2251538 w 2251538"/>
                <a:gd name="connsiteY9" fmla="*/ 0 h 615727"/>
                <a:gd name="connsiteX10" fmla="*/ 2251538 w 2251538"/>
                <a:gd name="connsiteY10" fmla="*/ 0 h 61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51538" h="615727">
                  <a:moveTo>
                    <a:pt x="0" y="611131"/>
                  </a:moveTo>
                  <a:lnTo>
                    <a:pt x="404358" y="569777"/>
                  </a:lnTo>
                  <a:lnTo>
                    <a:pt x="739791" y="615727"/>
                  </a:lnTo>
                  <a:lnTo>
                    <a:pt x="964945" y="519232"/>
                  </a:lnTo>
                  <a:lnTo>
                    <a:pt x="1203884" y="330838"/>
                  </a:lnTo>
                  <a:lnTo>
                    <a:pt x="1474987" y="307863"/>
                  </a:lnTo>
                  <a:lnTo>
                    <a:pt x="1690951" y="101089"/>
                  </a:lnTo>
                  <a:lnTo>
                    <a:pt x="1893130" y="174609"/>
                  </a:lnTo>
                  <a:lnTo>
                    <a:pt x="2058549" y="4595"/>
                  </a:lnTo>
                  <a:lnTo>
                    <a:pt x="2251538" y="0"/>
                  </a:lnTo>
                  <a:lnTo>
                    <a:pt x="2251538" y="0"/>
                  </a:ln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26" name="フリーフォーム: 図形 25">
              <a:extLst>
                <a:ext uri="{FF2B5EF4-FFF2-40B4-BE49-F238E27FC236}">
                  <a16:creationId xmlns:a16="http://schemas.microsoft.com/office/drawing/2014/main" id="{8E497428-162F-8772-559D-809343B6D901}"/>
                </a:ext>
              </a:extLst>
            </p:cNvPr>
            <p:cNvSpPr/>
            <p:nvPr/>
          </p:nvSpPr>
          <p:spPr>
            <a:xfrm>
              <a:off x="9322741" y="5001019"/>
              <a:ext cx="2648017" cy="86289"/>
            </a:xfrm>
            <a:custGeom>
              <a:avLst/>
              <a:gdLst>
                <a:gd name="connsiteX0" fmla="*/ 0 w 2256133"/>
                <a:gd name="connsiteY0" fmla="*/ 36759 h 73519"/>
                <a:gd name="connsiteX1" fmla="*/ 358408 w 2256133"/>
                <a:gd name="connsiteY1" fmla="*/ 9190 h 73519"/>
                <a:gd name="connsiteX2" fmla="*/ 831691 w 2256133"/>
                <a:gd name="connsiteY2" fmla="*/ 73519 h 73519"/>
                <a:gd name="connsiteX3" fmla="*/ 1277403 w 2256133"/>
                <a:gd name="connsiteY3" fmla="*/ 0 h 73519"/>
                <a:gd name="connsiteX4" fmla="*/ 1557697 w 2256133"/>
                <a:gd name="connsiteY4" fmla="*/ 45949 h 73519"/>
                <a:gd name="connsiteX5" fmla="*/ 1906915 w 2256133"/>
                <a:gd name="connsiteY5" fmla="*/ 45949 h 73519"/>
                <a:gd name="connsiteX6" fmla="*/ 2122879 w 2256133"/>
                <a:gd name="connsiteY6" fmla="*/ 68924 h 73519"/>
                <a:gd name="connsiteX7" fmla="*/ 2256133 w 2256133"/>
                <a:gd name="connsiteY7" fmla="*/ 41354 h 73519"/>
                <a:gd name="connsiteX8" fmla="*/ 2256133 w 2256133"/>
                <a:gd name="connsiteY8" fmla="*/ 41354 h 7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6133" h="73519">
                  <a:moveTo>
                    <a:pt x="0" y="36759"/>
                  </a:moveTo>
                  <a:lnTo>
                    <a:pt x="358408" y="9190"/>
                  </a:lnTo>
                  <a:lnTo>
                    <a:pt x="831691" y="73519"/>
                  </a:lnTo>
                  <a:lnTo>
                    <a:pt x="1277403" y="0"/>
                  </a:lnTo>
                  <a:lnTo>
                    <a:pt x="1557697" y="45949"/>
                  </a:lnTo>
                  <a:lnTo>
                    <a:pt x="1906915" y="45949"/>
                  </a:lnTo>
                  <a:lnTo>
                    <a:pt x="2122879" y="68924"/>
                  </a:lnTo>
                  <a:lnTo>
                    <a:pt x="2256133" y="41354"/>
                  </a:lnTo>
                  <a:lnTo>
                    <a:pt x="2256133" y="41354"/>
                  </a:lnTo>
                </a:path>
              </a:pathLst>
            </a:cu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フリーフォーム: 図形 26">
              <a:extLst>
                <a:ext uri="{FF2B5EF4-FFF2-40B4-BE49-F238E27FC236}">
                  <a16:creationId xmlns:a16="http://schemas.microsoft.com/office/drawing/2014/main" id="{A92F48C2-9C35-3FAD-7601-1250F683A5D7}"/>
                </a:ext>
              </a:extLst>
            </p:cNvPr>
            <p:cNvSpPr/>
            <p:nvPr/>
          </p:nvSpPr>
          <p:spPr>
            <a:xfrm>
              <a:off x="9279598" y="5534936"/>
              <a:ext cx="2685768" cy="145614"/>
            </a:xfrm>
            <a:custGeom>
              <a:avLst/>
              <a:gdLst>
                <a:gd name="connsiteX0" fmla="*/ 0 w 2288297"/>
                <a:gd name="connsiteY0" fmla="*/ 64330 h 124064"/>
                <a:gd name="connsiteX1" fmla="*/ 431927 w 2288297"/>
                <a:gd name="connsiteY1" fmla="*/ 32165 h 124064"/>
                <a:gd name="connsiteX2" fmla="*/ 863855 w 2288297"/>
                <a:gd name="connsiteY2" fmla="*/ 73520 h 124064"/>
                <a:gd name="connsiteX3" fmla="*/ 1180908 w 2288297"/>
                <a:gd name="connsiteY3" fmla="*/ 59735 h 124064"/>
                <a:gd name="connsiteX4" fmla="*/ 1429037 w 2288297"/>
                <a:gd name="connsiteY4" fmla="*/ 68925 h 124064"/>
                <a:gd name="connsiteX5" fmla="*/ 1732305 w 2288297"/>
                <a:gd name="connsiteY5" fmla="*/ 0 h 124064"/>
                <a:gd name="connsiteX6" fmla="*/ 1975839 w 2288297"/>
                <a:gd name="connsiteY6" fmla="*/ 124064 h 124064"/>
                <a:gd name="connsiteX7" fmla="*/ 2251537 w 2288297"/>
                <a:gd name="connsiteY7" fmla="*/ 59735 h 124064"/>
                <a:gd name="connsiteX8" fmla="*/ 2288297 w 2288297"/>
                <a:gd name="connsiteY8" fmla="*/ 59735 h 12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8297" h="124064">
                  <a:moveTo>
                    <a:pt x="0" y="64330"/>
                  </a:moveTo>
                  <a:lnTo>
                    <a:pt x="431927" y="32165"/>
                  </a:lnTo>
                  <a:lnTo>
                    <a:pt x="863855" y="73520"/>
                  </a:lnTo>
                  <a:lnTo>
                    <a:pt x="1180908" y="59735"/>
                  </a:lnTo>
                  <a:lnTo>
                    <a:pt x="1429037" y="68925"/>
                  </a:lnTo>
                  <a:lnTo>
                    <a:pt x="1732305" y="0"/>
                  </a:lnTo>
                  <a:lnTo>
                    <a:pt x="1975839" y="124064"/>
                  </a:lnTo>
                  <a:lnTo>
                    <a:pt x="2251537" y="59735"/>
                  </a:lnTo>
                  <a:lnTo>
                    <a:pt x="2288297" y="59735"/>
                  </a:lnTo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00FF"/>
                </a:solidFill>
              </a:endParaRPr>
            </a:p>
          </p:txBody>
        </p:sp>
        <p:sp>
          <p:nvSpPr>
            <p:cNvPr id="28" name="フリーフォーム: 図形 27">
              <a:extLst>
                <a:ext uri="{FF2B5EF4-FFF2-40B4-BE49-F238E27FC236}">
                  <a16:creationId xmlns:a16="http://schemas.microsoft.com/office/drawing/2014/main" id="{82235508-BDDF-DD5E-C160-B2795314FB00}"/>
                </a:ext>
              </a:extLst>
            </p:cNvPr>
            <p:cNvSpPr/>
            <p:nvPr/>
          </p:nvSpPr>
          <p:spPr>
            <a:xfrm>
              <a:off x="9328135" y="5189777"/>
              <a:ext cx="2604872" cy="118648"/>
            </a:xfrm>
            <a:custGeom>
              <a:avLst/>
              <a:gdLst>
                <a:gd name="connsiteX0" fmla="*/ 0 w 2219373"/>
                <a:gd name="connsiteY0" fmla="*/ 59734 h 101089"/>
                <a:gd name="connsiteX1" fmla="*/ 510043 w 2219373"/>
                <a:gd name="connsiteY1" fmla="*/ 59734 h 101089"/>
                <a:gd name="connsiteX2" fmla="*/ 661677 w 2219373"/>
                <a:gd name="connsiteY2" fmla="*/ 4595 h 101089"/>
                <a:gd name="connsiteX3" fmla="*/ 781146 w 2219373"/>
                <a:gd name="connsiteY3" fmla="*/ 4595 h 101089"/>
                <a:gd name="connsiteX4" fmla="*/ 955755 w 2219373"/>
                <a:gd name="connsiteY4" fmla="*/ 36759 h 101089"/>
                <a:gd name="connsiteX5" fmla="*/ 1355518 w 2219373"/>
                <a:gd name="connsiteY5" fmla="*/ 87304 h 101089"/>
                <a:gd name="connsiteX6" fmla="*/ 1488772 w 2219373"/>
                <a:gd name="connsiteY6" fmla="*/ 0 h 101089"/>
                <a:gd name="connsiteX7" fmla="*/ 1700141 w 2219373"/>
                <a:gd name="connsiteY7" fmla="*/ 45949 h 101089"/>
                <a:gd name="connsiteX8" fmla="*/ 1727711 w 2219373"/>
                <a:gd name="connsiteY8" fmla="*/ 59734 h 101089"/>
                <a:gd name="connsiteX9" fmla="*/ 1796636 w 2219373"/>
                <a:gd name="connsiteY9" fmla="*/ 82709 h 101089"/>
                <a:gd name="connsiteX10" fmla="*/ 1833395 w 2219373"/>
                <a:gd name="connsiteY10" fmla="*/ 91899 h 101089"/>
                <a:gd name="connsiteX11" fmla="*/ 1851775 w 2219373"/>
                <a:gd name="connsiteY11" fmla="*/ 101089 h 101089"/>
                <a:gd name="connsiteX12" fmla="*/ 1851775 w 2219373"/>
                <a:gd name="connsiteY12" fmla="*/ 101089 h 101089"/>
                <a:gd name="connsiteX13" fmla="*/ 2109094 w 2219373"/>
                <a:gd name="connsiteY13" fmla="*/ 101089 h 101089"/>
                <a:gd name="connsiteX14" fmla="*/ 2219373 w 2219373"/>
                <a:gd name="connsiteY14" fmla="*/ 91899 h 10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19373" h="101089">
                  <a:moveTo>
                    <a:pt x="0" y="59734"/>
                  </a:moveTo>
                  <a:lnTo>
                    <a:pt x="510043" y="59734"/>
                  </a:lnTo>
                  <a:lnTo>
                    <a:pt x="661677" y="4595"/>
                  </a:lnTo>
                  <a:lnTo>
                    <a:pt x="781146" y="4595"/>
                  </a:lnTo>
                  <a:lnTo>
                    <a:pt x="955755" y="36759"/>
                  </a:lnTo>
                  <a:lnTo>
                    <a:pt x="1355518" y="87304"/>
                  </a:lnTo>
                  <a:lnTo>
                    <a:pt x="1488772" y="0"/>
                  </a:lnTo>
                  <a:cubicBezTo>
                    <a:pt x="1540063" y="10258"/>
                    <a:pt x="1646947" y="30188"/>
                    <a:pt x="1700141" y="45949"/>
                  </a:cubicBezTo>
                  <a:cubicBezTo>
                    <a:pt x="1709992" y="48868"/>
                    <a:pt x="1718109" y="56076"/>
                    <a:pt x="1727711" y="59734"/>
                  </a:cubicBezTo>
                  <a:cubicBezTo>
                    <a:pt x="1750342" y="68355"/>
                    <a:pt x="1773468" y="75658"/>
                    <a:pt x="1796636" y="82709"/>
                  </a:cubicBezTo>
                  <a:cubicBezTo>
                    <a:pt x="1808719" y="86386"/>
                    <a:pt x="1821413" y="87905"/>
                    <a:pt x="1833395" y="91899"/>
                  </a:cubicBezTo>
                  <a:cubicBezTo>
                    <a:pt x="1839893" y="94065"/>
                    <a:pt x="1851775" y="101089"/>
                    <a:pt x="1851775" y="101089"/>
                  </a:cubicBezTo>
                  <a:lnTo>
                    <a:pt x="1851775" y="101089"/>
                  </a:lnTo>
                  <a:lnTo>
                    <a:pt x="2109094" y="101089"/>
                  </a:lnTo>
                  <a:lnTo>
                    <a:pt x="2219373" y="91899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00FF"/>
                </a:solidFill>
              </a:endParaRPr>
            </a:p>
          </p:txBody>
        </p:sp>
        <p:sp>
          <p:nvSpPr>
            <p:cNvPr id="29" name="稲妻 28">
              <a:extLst>
                <a:ext uri="{FF2B5EF4-FFF2-40B4-BE49-F238E27FC236}">
                  <a16:creationId xmlns:a16="http://schemas.microsoft.com/office/drawing/2014/main" id="{A534A97A-C363-F62F-F528-44130B819F81}"/>
                </a:ext>
              </a:extLst>
            </p:cNvPr>
            <p:cNvSpPr/>
            <p:nvPr/>
          </p:nvSpPr>
          <p:spPr>
            <a:xfrm>
              <a:off x="10173274" y="4620708"/>
              <a:ext cx="391339" cy="584347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054AAC1-A528-B547-C8DA-8BE6463EB27B}"/>
                </a:ext>
              </a:extLst>
            </p:cNvPr>
            <p:cNvSpPr txBox="1"/>
            <p:nvPr/>
          </p:nvSpPr>
          <p:spPr>
            <a:xfrm>
              <a:off x="9149560" y="3894500"/>
              <a:ext cx="2918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ML-based </a:t>
              </a:r>
              <a:r>
                <a:rPr lang="en-US" altLang="ja-JP" dirty="0"/>
                <a:t>anomaly</a:t>
              </a:r>
              <a:r>
                <a:rPr kumimoji="1" lang="en-US" altLang="ja-JP" dirty="0"/>
                <a:t> detection</a:t>
              </a:r>
              <a:endParaRPr kumimoji="1" lang="ja-JP" altLang="en-US" dirty="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888168A-774C-CF67-905E-4B27121F21EE}"/>
                </a:ext>
              </a:extLst>
            </p:cNvPr>
            <p:cNvSpPr txBox="1"/>
            <p:nvPr/>
          </p:nvSpPr>
          <p:spPr>
            <a:xfrm>
              <a:off x="9895386" y="4266704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Alarm!!</a:t>
              </a:r>
              <a:endParaRPr kumimoji="1" lang="ja-JP" altLang="en-US" dirty="0"/>
            </a:p>
          </p:txBody>
        </p: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6279ECAF-5311-6547-A3A1-F0734483E592}"/>
                </a:ext>
              </a:extLst>
            </p:cNvPr>
            <p:cNvCxnSpPr>
              <a:cxnSpLocks/>
            </p:cNvCxnSpPr>
            <p:nvPr/>
          </p:nvCxnSpPr>
          <p:spPr>
            <a:xfrm>
              <a:off x="9415869" y="6222484"/>
              <a:ext cx="2297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E6112E1-7F5D-2110-708C-2B1B32620178}"/>
                </a:ext>
              </a:extLst>
            </p:cNvPr>
            <p:cNvSpPr txBox="1"/>
            <p:nvPr/>
          </p:nvSpPr>
          <p:spPr>
            <a:xfrm>
              <a:off x="11063820" y="5890016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Time</a:t>
              </a:r>
              <a:endParaRPr kumimoji="1" lang="ja-JP" altLang="en-US" dirty="0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E6982FCB-F1B9-BCF6-CA12-33D1D79DCA81}"/>
                </a:ext>
              </a:extLst>
            </p:cNvPr>
            <p:cNvSpPr/>
            <p:nvPr/>
          </p:nvSpPr>
          <p:spPr>
            <a:xfrm>
              <a:off x="9234099" y="5246122"/>
              <a:ext cx="2712734" cy="356107"/>
            </a:xfrm>
            <a:prstGeom prst="rect">
              <a:avLst/>
            </a:prstGeom>
            <a:solidFill>
              <a:srgbClr val="0000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" name="右矢印 34">
            <a:extLst>
              <a:ext uri="{FF2B5EF4-FFF2-40B4-BE49-F238E27FC236}">
                <a16:creationId xmlns:a16="http://schemas.microsoft.com/office/drawing/2014/main" id="{FA0BB4CD-D913-296A-A0F4-1FF85CF57597}"/>
              </a:ext>
            </a:extLst>
          </p:cNvPr>
          <p:cNvSpPr/>
          <p:nvPr/>
        </p:nvSpPr>
        <p:spPr>
          <a:xfrm>
            <a:off x="4094995" y="5172399"/>
            <a:ext cx="1442339" cy="681513"/>
          </a:xfrm>
          <a:prstGeom prst="rightArrow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36CC1B9-22BE-709B-017D-EC2AAC3F8637}"/>
              </a:ext>
            </a:extLst>
          </p:cNvPr>
          <p:cNvSpPr txBox="1"/>
          <p:nvPr/>
        </p:nvSpPr>
        <p:spPr>
          <a:xfrm>
            <a:off x="8642889" y="5115995"/>
            <a:ext cx="3525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An ML model detects deviation </a:t>
            </a:r>
            <a:r>
              <a:rPr lang="en-US" altLang="ja-JP" sz="2000" dirty="0"/>
              <a:t>from the normal </a:t>
            </a:r>
            <a:r>
              <a:rPr kumimoji="1" lang="en-US" altLang="ja-JP" sz="2000" dirty="0"/>
              <a:t>state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186481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B21E0-C19D-A099-A672-0330BE504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B1578-3F26-3F28-2A40-B3E9DEFA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1302856" cy="102849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Example: thyratron discharge rate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A58F92-A797-010E-A349-DF2A184BB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843" y="1137237"/>
            <a:ext cx="6596468" cy="5720763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A thyratron is a gas-fill tube used as a high-voltage and high-power switch.</a:t>
            </a:r>
          </a:p>
          <a:p>
            <a:r>
              <a:rPr kumimoji="1" lang="en-US" altLang="ja-JP" dirty="0"/>
              <a:t>The average lifetime of the thyratron is about 20,000 hours (a few </a:t>
            </a:r>
            <a:r>
              <a:rPr lang="en-US" altLang="ja-JP" dirty="0"/>
              <a:t>year</a:t>
            </a:r>
            <a:r>
              <a:rPr kumimoji="1" lang="en-US" altLang="ja-JP" dirty="0"/>
              <a:t>s), which is relatively shorter than the other high-power devices.</a:t>
            </a:r>
          </a:p>
          <a:p>
            <a:r>
              <a:rPr kumimoji="1" lang="en-US" altLang="ja-JP" dirty="0"/>
              <a:t>The operation of SACLA is often suspended by the failure of a thyratron, so failure prognosis is important for the stable operation.</a:t>
            </a:r>
          </a:p>
          <a:p>
            <a:r>
              <a:rPr kumimoji="1" lang="en-US" altLang="ja-JP" dirty="0"/>
              <a:t>Major failure modes of the thyratron</a:t>
            </a:r>
          </a:p>
          <a:p>
            <a:pPr lvl="1"/>
            <a:r>
              <a:rPr lang="en-US" altLang="ja-JP" dirty="0"/>
              <a:t>A</a:t>
            </a:r>
            <a:r>
              <a:rPr kumimoji="1" lang="en-US" altLang="ja-JP" dirty="0"/>
              <a:t>n increase in the sel</a:t>
            </a:r>
            <a:r>
              <a:rPr lang="en-US" altLang="ja-JP" dirty="0"/>
              <a:t>f-discharge rate.</a:t>
            </a:r>
          </a:p>
          <a:p>
            <a:pPr lvl="1"/>
            <a:r>
              <a:rPr lang="en-US" altLang="ja-JP" dirty="0"/>
              <a:t>A backward high-voltage pulse from the grid.</a:t>
            </a:r>
          </a:p>
          <a:p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C18A1B-D8BC-56FA-5406-4E945C8E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DA38D2-611D-7900-C06E-F556EAEC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8" name="図 7" descr="図形&#10;&#10;中程度の精度で自動的に生成された説明">
            <a:extLst>
              <a:ext uri="{FF2B5EF4-FFF2-40B4-BE49-F238E27FC236}">
                <a16:creationId xmlns:a16="http://schemas.microsoft.com/office/drawing/2014/main" id="{A366AF41-8241-69BB-B518-703FE8BA9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311" y="1695449"/>
            <a:ext cx="2555875" cy="32861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733205B-0EA1-BFDE-5ABD-0AEDFEC27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974" y="1243012"/>
            <a:ext cx="2178082" cy="447675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BE4E49-E95E-EAF8-6B57-DEFCB24A09CE}"/>
              </a:ext>
            </a:extLst>
          </p:cNvPr>
          <p:cNvSpPr txBox="1"/>
          <p:nvPr/>
        </p:nvSpPr>
        <p:spPr>
          <a:xfrm>
            <a:off x="9962974" y="5789401"/>
            <a:ext cx="22484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Teledyne e2v CX1836</a:t>
            </a:r>
          </a:p>
          <a:p>
            <a:r>
              <a:rPr kumimoji="1" lang="en-US" altLang="ja-JP" sz="1050" dirty="0">
                <a:hlinkClick r:id="rId4"/>
              </a:rPr>
              <a:t>https://www.teledyne-e2v.com/en-us/solutions/rf-power/rf-devices/thyratrons</a:t>
            </a:r>
            <a:endParaRPr kumimoji="1" lang="ja-JP" altLang="en-US" sz="1050" dirty="0"/>
          </a:p>
        </p:txBody>
      </p:sp>
    </p:spTree>
    <p:extLst>
      <p:ext uri="{BB962C8B-B14F-4D97-AF65-F5344CB8AC3E}">
        <p14:creationId xmlns:p14="http://schemas.microsoft.com/office/powerpoint/2010/main" val="765207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FE127-B6CC-CBD5-06F2-7912A7A79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5EC957-88CE-FAA2-4F54-8CE6F09C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ja-JP" dirty="0"/>
              <a:t>Anomaly detection of discharge rate</a:t>
            </a:r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29A6E9-F788-39BB-D4A8-F0E64B7CC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821" y="1633495"/>
            <a:ext cx="6124304" cy="4487408"/>
          </a:xfrm>
        </p:spPr>
        <p:txBody>
          <a:bodyPr>
            <a:normAutofit/>
          </a:bodyPr>
          <a:lstStyle/>
          <a:p>
            <a:r>
              <a:rPr lang="en-US" altLang="ja-JP" dirty="0"/>
              <a:t>We assume the self-discharge rate follows a Poisson distribution.</a:t>
            </a:r>
          </a:p>
          <a:p>
            <a:r>
              <a:rPr lang="en-US" altLang="ja-JP" dirty="0"/>
              <a:t>The self-discharge rate of the normal state is learned during stable operation.</a:t>
            </a:r>
          </a:p>
          <a:p>
            <a:r>
              <a:rPr lang="en-US" altLang="ja-JP" dirty="0"/>
              <a:t>If the self-discharge rate exceeds a certain limit, an alarm signal is sent to the operator.</a:t>
            </a:r>
          </a:p>
          <a:p>
            <a:r>
              <a:rPr lang="en-US" altLang="ja-JP" dirty="0"/>
              <a:t>We can prepare the replacement work in progress of the actual failure.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6814AB-CB7C-06F6-9261-A5FC733515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r>
              <a:rPr lang="en-US" altLang="ja-JP"/>
              <a:t>Oct. 5th, 2026</a:t>
            </a: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D805F20-F6B4-B4B4-0EAF-57B907F7F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5059EBD-563B-431E-97F8-C3C8BF680174}" type="slidenum">
              <a:rPr lang="ja-JP" altLang="en-US" smtClean="0"/>
              <a:pPr/>
              <a:t>21</a:t>
            </a:fld>
            <a:endParaRPr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4C33A02-9A90-697C-601D-710F80ABF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5" y="1323182"/>
            <a:ext cx="5476875" cy="5172075"/>
          </a:xfrm>
          <a:prstGeom prst="rect">
            <a:avLst/>
          </a:prstGeom>
        </p:spPr>
      </p:pic>
      <p:sp>
        <p:nvSpPr>
          <p:cNvPr id="14" name="稲妻 13">
            <a:extLst>
              <a:ext uri="{FF2B5EF4-FFF2-40B4-BE49-F238E27FC236}">
                <a16:creationId xmlns:a16="http://schemas.microsoft.com/office/drawing/2014/main" id="{D8D6225F-687A-1C4B-7C40-2E06CA51263F}"/>
              </a:ext>
            </a:extLst>
          </p:cNvPr>
          <p:cNvSpPr/>
          <p:nvPr/>
        </p:nvSpPr>
        <p:spPr>
          <a:xfrm>
            <a:off x="10968063" y="4445495"/>
            <a:ext cx="544850" cy="737684"/>
          </a:xfrm>
          <a:prstGeom prst="lightningBol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5CF578-D977-C7A7-4B2F-804AE5CB1EA9}"/>
              </a:ext>
            </a:extLst>
          </p:cNvPr>
          <p:cNvSpPr txBox="1"/>
          <p:nvPr/>
        </p:nvSpPr>
        <p:spPr>
          <a:xfrm>
            <a:off x="10338205" y="405360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Anomaly!!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27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E03900-01E9-90C2-2B6C-AF53C9C2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Physics-informed anomaly detection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85BD16B1-605A-B04E-CB61-9B8ED70A87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25564"/>
                <a:ext cx="10515600" cy="2932927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b="0" i="0" dirty="0" smtClean="0"/>
                      <m:t>Digital twins and surrogate models may be able to </m:t>
                    </m:r>
                  </m:oMath>
                </a14:m>
                <a:r>
                  <a:rPr lang="en" altLang="ja-JP" dirty="0"/>
                  <a:t>predict normal accelerator behavior that can be utilized for anomaly detection.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kumimoji="1" lang="ja-JP" altLang="en-US" i="0" smtClean="0">
                          <a:latin typeface="Cambria Math" panose="02040503050406030204" pitchFamily="18" charset="0"/>
                        </a:rPr>
                        <m:t>expected state</m:t>
                      </m:r>
                      <m:r>
                        <a:rPr kumimoji="1" lang="ja-JP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physics</m:t>
                          </m:r>
                        </m:sub>
                      </m:sSub>
                      <m:d>
                        <m:dPr>
                          <m:ctrlPr>
                            <a:rPr kumimoji="1" lang="ja-JP" altLang="en-US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machine settings</m:t>
                          </m:r>
                          <m: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ja-JP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beam conditions</m:t>
                          </m:r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kumimoji="1" lang="ja-JP" altLang="en-US" i="0" smtClean="0">
                          <a:latin typeface="Cambria Math" panose="02040503050406030204" pitchFamily="18" charset="0"/>
                        </a:rPr>
                        <m:t>residual</m:t>
                      </m:r>
                      <m:r>
                        <a:rPr kumimoji="1" lang="ja-JP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observed</m:t>
                          </m:r>
                        </m:sub>
                      </m:sSub>
                      <m:r>
                        <a:rPr kumimoji="1" lang="ja-JP" altLang="en-US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ja-JP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ja-JP" altLang="en-US" i="0">
                              <a:latin typeface="Cambria Math" panose="02040503050406030204" pitchFamily="18" charset="0"/>
                            </a:rPr>
                            <m:t>predicted</m:t>
                          </m:r>
                        </m:sub>
                      </m:sSub>
                    </m:oMath>
                  </m:oMathPara>
                </a14:m>
                <a:endParaRPr lang="en-US" altLang="ja-JP" dirty="0"/>
              </a:p>
              <a:p>
                <a:r>
                  <a:rPr lang="en" altLang="ja-JP" dirty="0"/>
                  <a:t>A reliable autonomous accelerator must not only know what to optimize.</a:t>
                </a:r>
              </a:p>
              <a:p>
                <a:r>
                  <a:rPr lang="en" altLang="ja-JP" dirty="0"/>
                  <a:t>It must also know when something is going wrong.</a:t>
                </a:r>
                <a:endParaRPr lang="ja-JP" altLang="en-US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85BD16B1-605A-B04E-CB61-9B8ED70A87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25564"/>
                <a:ext cx="10515600" cy="2932927"/>
              </a:xfrm>
              <a:blipFill>
                <a:blip r:embed="rId2"/>
                <a:stretch>
                  <a:fillRect l="-965" t="-3448" b="-86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899096-D1AE-231D-7CE0-9F7A615B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3A7CAA3-ACFE-232F-1D39-8900A08E3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22</a:t>
            </a:fld>
            <a:endParaRPr kumimoji="1" lang="ja-JP" altLang="en-US"/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354A36A6-DD27-0669-B6E9-29AD2FE8686C}"/>
              </a:ext>
            </a:extLst>
          </p:cNvPr>
          <p:cNvGrpSpPr/>
          <p:nvPr/>
        </p:nvGrpSpPr>
        <p:grpSpPr>
          <a:xfrm>
            <a:off x="960012" y="4469177"/>
            <a:ext cx="9371167" cy="2126517"/>
            <a:chOff x="659567" y="4468922"/>
            <a:chExt cx="9371167" cy="212651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126B545-03DA-2724-E3F3-3B333750E724}"/>
                </a:ext>
              </a:extLst>
            </p:cNvPr>
            <p:cNvGrpSpPr/>
            <p:nvPr/>
          </p:nvGrpSpPr>
          <p:grpSpPr>
            <a:xfrm>
              <a:off x="2413711" y="5808478"/>
              <a:ext cx="2404370" cy="721605"/>
              <a:chOff x="696817" y="4464585"/>
              <a:chExt cx="2071171" cy="721605"/>
            </a:xfrm>
          </p:grpSpPr>
          <p:sp>
            <p:nvSpPr>
              <p:cNvPr id="27" name="円柱 26">
                <a:extLst>
                  <a:ext uri="{FF2B5EF4-FFF2-40B4-BE49-F238E27FC236}">
                    <a16:creationId xmlns:a16="http://schemas.microsoft.com/office/drawing/2014/main" id="{9739CBF2-C778-06D4-8039-46CEFF8F5D9A}"/>
                  </a:ext>
                </a:extLst>
              </p:cNvPr>
              <p:cNvSpPr/>
              <p:nvPr/>
            </p:nvSpPr>
            <p:spPr>
              <a:xfrm rot="5400000">
                <a:off x="1371600" y="3789802"/>
                <a:ext cx="721605" cy="2071171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B2AB322-8243-B001-9948-4FD6C1D0129F}"/>
                  </a:ext>
                </a:extLst>
              </p:cNvPr>
              <p:cNvSpPr txBox="1"/>
              <p:nvPr/>
            </p:nvSpPr>
            <p:spPr>
              <a:xfrm>
                <a:off x="838200" y="4594554"/>
                <a:ext cx="18519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D1E162C-9520-4970-F0CF-FD587A2B103E}"/>
                </a:ext>
              </a:extLst>
            </p:cNvPr>
            <p:cNvGrpSpPr/>
            <p:nvPr/>
          </p:nvGrpSpPr>
          <p:grpSpPr>
            <a:xfrm>
              <a:off x="2434883" y="4501980"/>
              <a:ext cx="2404371" cy="735560"/>
              <a:chOff x="7919493" y="3640497"/>
              <a:chExt cx="2404371" cy="735560"/>
            </a:xfrm>
          </p:grpSpPr>
          <p:sp>
            <p:nvSpPr>
              <p:cNvPr id="23" name="額縁 22">
                <a:extLst>
                  <a:ext uri="{FF2B5EF4-FFF2-40B4-BE49-F238E27FC236}">
                    <a16:creationId xmlns:a16="http://schemas.microsoft.com/office/drawing/2014/main" id="{4749E2F7-B8C2-FB2B-E365-E54F8B22FD60}"/>
                  </a:ext>
                </a:extLst>
              </p:cNvPr>
              <p:cNvSpPr/>
              <p:nvPr/>
            </p:nvSpPr>
            <p:spPr>
              <a:xfrm>
                <a:off x="7919493" y="3640497"/>
                <a:ext cx="2404371" cy="735560"/>
              </a:xfrm>
              <a:prstGeom prst="bevel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4947A38C-17D4-8146-E7C9-EF301E518E62}"/>
                  </a:ext>
                </a:extLst>
              </p:cNvPr>
              <p:cNvSpPr txBox="1"/>
              <p:nvPr/>
            </p:nvSpPr>
            <p:spPr>
              <a:xfrm>
                <a:off x="8283167" y="3777444"/>
                <a:ext cx="1634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effectLst>
                      <a:glow rad="127000">
                        <a:schemeClr val="bg1"/>
                      </a:glow>
                    </a:effectLst>
                  </a:rPr>
                  <a:t>Digital Twin</a:t>
                </a:r>
                <a:endParaRPr kumimoji="1" lang="ja-JP" altLang="en-US" sz="2400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p:grpSp>
        <p:sp>
          <p:nvSpPr>
            <p:cNvPr id="29" name="環状矢印 28">
              <a:extLst>
                <a:ext uri="{FF2B5EF4-FFF2-40B4-BE49-F238E27FC236}">
                  <a16:creationId xmlns:a16="http://schemas.microsoft.com/office/drawing/2014/main" id="{EC5CD06A-A603-886B-842D-2DCB1DE54641}"/>
                </a:ext>
              </a:extLst>
            </p:cNvPr>
            <p:cNvSpPr/>
            <p:nvPr/>
          </p:nvSpPr>
          <p:spPr>
            <a:xfrm flipH="1" flipV="1">
              <a:off x="1658984" y="4747065"/>
              <a:ext cx="1346566" cy="1570739"/>
            </a:xfrm>
            <a:prstGeom prst="circularArrow">
              <a:avLst>
                <a:gd name="adj1" fmla="val 9623"/>
                <a:gd name="adj2" fmla="val 1142319"/>
                <a:gd name="adj3" fmla="val 4547302"/>
                <a:gd name="adj4" fmla="val 16436197"/>
                <a:gd name="adj5" fmla="val 125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CDAD431-479F-F0D9-AB3E-CFEE8F2F67D2}"/>
                </a:ext>
              </a:extLst>
            </p:cNvPr>
            <p:cNvSpPr txBox="1"/>
            <p:nvPr/>
          </p:nvSpPr>
          <p:spPr>
            <a:xfrm>
              <a:off x="659567" y="5100592"/>
              <a:ext cx="10842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/>
                <a:t>Machine settings</a:t>
              </a:r>
              <a:endParaRPr kumimoji="1" lang="ja-JP" altLang="en-US" sz="200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DBAD47D-AA72-A492-EDE6-025E04D076F1}"/>
                </a:ext>
              </a:extLst>
            </p:cNvPr>
            <p:cNvSpPr txBox="1"/>
            <p:nvPr/>
          </p:nvSpPr>
          <p:spPr>
            <a:xfrm>
              <a:off x="3098587" y="5155211"/>
              <a:ext cx="1076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Physics</a:t>
              </a:r>
              <a:endParaRPr kumimoji="1" lang="ja-JP" altLang="en-US" sz="2400"/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9EB8226-763E-4CCB-1A2F-1533C26AA462}"/>
                </a:ext>
              </a:extLst>
            </p:cNvPr>
            <p:cNvGrpSpPr/>
            <p:nvPr/>
          </p:nvGrpSpPr>
          <p:grpSpPr>
            <a:xfrm>
              <a:off x="6096000" y="5195665"/>
              <a:ext cx="653267" cy="653267"/>
              <a:chOff x="6283171" y="5127901"/>
              <a:chExt cx="653267" cy="653267"/>
            </a:xfrm>
          </p:grpSpPr>
          <p:sp>
            <p:nvSpPr>
              <p:cNvPr id="32" name="円/楕円 31">
                <a:extLst>
                  <a:ext uri="{FF2B5EF4-FFF2-40B4-BE49-F238E27FC236}">
                    <a16:creationId xmlns:a16="http://schemas.microsoft.com/office/drawing/2014/main" id="{73C537E0-12AA-3F4B-43D2-02495CD7417B}"/>
                  </a:ext>
                </a:extLst>
              </p:cNvPr>
              <p:cNvSpPr/>
              <p:nvPr/>
            </p:nvSpPr>
            <p:spPr>
              <a:xfrm>
                <a:off x="6283171" y="5127901"/>
                <a:ext cx="653267" cy="653267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8528057D-7B3F-2EA3-B572-10D450EDEDE6}"/>
                  </a:ext>
                </a:extLst>
              </p:cNvPr>
              <p:cNvCxnSpPr/>
              <p:nvPr/>
            </p:nvCxnSpPr>
            <p:spPr>
              <a:xfrm>
                <a:off x="6479177" y="5454535"/>
                <a:ext cx="261257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カギ線コネクタ 37">
              <a:extLst>
                <a:ext uri="{FF2B5EF4-FFF2-40B4-BE49-F238E27FC236}">
                  <a16:creationId xmlns:a16="http://schemas.microsoft.com/office/drawing/2014/main" id="{64C08A38-8F36-5DB7-944E-F0D92C563EA8}"/>
                </a:ext>
              </a:extLst>
            </p:cNvPr>
            <p:cNvCxnSpPr>
              <a:cxnSpLocks/>
              <a:stCxn id="23" idx="0"/>
              <a:endCxn id="32" idx="0"/>
            </p:cNvCxnSpPr>
            <p:nvPr/>
          </p:nvCxnSpPr>
          <p:spPr>
            <a:xfrm>
              <a:off x="4839254" y="4869760"/>
              <a:ext cx="1583380" cy="325905"/>
            </a:xfrm>
            <a:prstGeom prst="bentConnector2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カギ線コネクタ 39">
              <a:extLst>
                <a:ext uri="{FF2B5EF4-FFF2-40B4-BE49-F238E27FC236}">
                  <a16:creationId xmlns:a16="http://schemas.microsoft.com/office/drawing/2014/main" id="{1B869759-DC64-9904-C91D-945DD0E035B6}"/>
                </a:ext>
              </a:extLst>
            </p:cNvPr>
            <p:cNvCxnSpPr>
              <a:cxnSpLocks/>
              <a:stCxn id="27" idx="1"/>
              <a:endCxn id="32" idx="4"/>
            </p:cNvCxnSpPr>
            <p:nvPr/>
          </p:nvCxnSpPr>
          <p:spPr>
            <a:xfrm flipV="1">
              <a:off x="4818082" y="5848932"/>
              <a:ext cx="1604552" cy="320350"/>
            </a:xfrm>
            <a:prstGeom prst="bentConnector2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03B374E-AE9F-240B-4EBC-7D54355C2E43}"/>
                </a:ext>
              </a:extLst>
            </p:cNvPr>
            <p:cNvSpPr txBox="1"/>
            <p:nvPr/>
          </p:nvSpPr>
          <p:spPr>
            <a:xfrm>
              <a:off x="5262532" y="6195329"/>
              <a:ext cx="6696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Data</a:t>
              </a:r>
              <a:endParaRPr kumimoji="1" lang="ja-JP" altLang="en-US" sz="200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02A08C6-D195-9955-D2BA-400177197E4E}"/>
                </a:ext>
              </a:extLst>
            </p:cNvPr>
            <p:cNvSpPr txBox="1"/>
            <p:nvPr/>
          </p:nvSpPr>
          <p:spPr>
            <a:xfrm>
              <a:off x="4925013" y="4468922"/>
              <a:ext cx="14118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Expectation</a:t>
              </a:r>
              <a:endParaRPr kumimoji="1" lang="ja-JP" altLang="en-US" sz="2000"/>
            </a:p>
          </p:txBody>
        </p:sp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2A7530E7-621A-8728-496D-41614ED92504}"/>
                </a:ext>
              </a:extLst>
            </p:cNvPr>
            <p:cNvCxnSpPr>
              <a:cxnSpLocks/>
              <a:stCxn id="32" idx="6"/>
              <a:endCxn id="50" idx="1"/>
            </p:cNvCxnSpPr>
            <p:nvPr/>
          </p:nvCxnSpPr>
          <p:spPr>
            <a:xfrm flipV="1">
              <a:off x="6749267" y="5514637"/>
              <a:ext cx="1256746" cy="766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C621843-5758-0D03-4C6A-08CA9546CBFD}"/>
                </a:ext>
              </a:extLst>
            </p:cNvPr>
            <p:cNvSpPr txBox="1"/>
            <p:nvPr/>
          </p:nvSpPr>
          <p:spPr>
            <a:xfrm>
              <a:off x="6873930" y="5100592"/>
              <a:ext cx="10602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Residual</a:t>
              </a:r>
              <a:endParaRPr kumimoji="1" lang="ja-JP" altLang="en-US" sz="200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5397A22-2B76-5552-B86E-D4BCF1D73920}"/>
                </a:ext>
              </a:extLst>
            </p:cNvPr>
            <p:cNvSpPr txBox="1"/>
            <p:nvPr/>
          </p:nvSpPr>
          <p:spPr>
            <a:xfrm>
              <a:off x="8006013" y="5283804"/>
              <a:ext cx="2024721" cy="46166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Anomaly score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964663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7F854-D28F-A7A7-3443-AE569A5DB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Beyond the optimizer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0B134A-9E79-D23A-5D67-0E64B1CBA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6556"/>
            <a:ext cx="10515600" cy="559059"/>
          </a:xfrm>
        </p:spPr>
        <p:txBody>
          <a:bodyPr>
            <a:normAutofit/>
          </a:bodyPr>
          <a:lstStyle/>
          <a:p>
            <a:r>
              <a:rPr kumimoji="1" lang="en" altLang="ja-JP" dirty="0"/>
              <a:t>Toward an intelligent accelerator agent.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13F845-517D-5C09-2524-357515B8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26DB60-7E22-78FE-9AE4-3923E6572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4CB07392-B2A8-73B7-6FEE-B1A5AAE398AE}"/>
              </a:ext>
            </a:extLst>
          </p:cNvPr>
          <p:cNvSpPr txBox="1">
            <a:spLocks/>
          </p:cNvSpPr>
          <p:nvPr/>
        </p:nvSpPr>
        <p:spPr>
          <a:xfrm>
            <a:off x="838200" y="5096351"/>
            <a:ext cx="10515600" cy="1573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ja-JP" dirty="0"/>
              <a:t>Each technology solves one task.</a:t>
            </a:r>
          </a:p>
          <a:p>
            <a:r>
              <a:rPr lang="en" altLang="ja-JP" dirty="0"/>
              <a:t>But accelerator operation is not one task.</a:t>
            </a:r>
          </a:p>
          <a:p>
            <a:r>
              <a:rPr lang="en" altLang="ja-JP" dirty="0"/>
              <a:t>We need an agent that can orchestrate these capabilities.</a:t>
            </a:r>
            <a:endParaRPr lang="ja-JP" altLang="en-US"/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5FED8991-8E41-1BA5-EF2A-42B005ACE3D2}"/>
              </a:ext>
            </a:extLst>
          </p:cNvPr>
          <p:cNvGrpSpPr/>
          <p:nvPr/>
        </p:nvGrpSpPr>
        <p:grpSpPr>
          <a:xfrm>
            <a:off x="1356549" y="1585305"/>
            <a:ext cx="9559475" cy="3465179"/>
            <a:chOff x="1356549" y="1794313"/>
            <a:chExt cx="9559475" cy="3465179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21FCADB-BB25-7D08-D359-FD8ECBD92431}"/>
                </a:ext>
              </a:extLst>
            </p:cNvPr>
            <p:cNvGrpSpPr/>
            <p:nvPr/>
          </p:nvGrpSpPr>
          <p:grpSpPr>
            <a:xfrm>
              <a:off x="4981782" y="2840550"/>
              <a:ext cx="2667430" cy="1641513"/>
              <a:chOff x="5655579" y="1787487"/>
              <a:chExt cx="2667430" cy="1641513"/>
            </a:xfrm>
          </p:grpSpPr>
          <p:sp>
            <p:nvSpPr>
              <p:cNvPr id="39" name="雲 38">
                <a:extLst>
                  <a:ext uri="{FF2B5EF4-FFF2-40B4-BE49-F238E27FC236}">
                    <a16:creationId xmlns:a16="http://schemas.microsoft.com/office/drawing/2014/main" id="{865532B4-6AA5-5877-23DE-4DA8122975C7}"/>
                  </a:ext>
                </a:extLst>
              </p:cNvPr>
              <p:cNvSpPr/>
              <p:nvPr/>
            </p:nvSpPr>
            <p:spPr>
              <a:xfrm>
                <a:off x="5655579" y="1787487"/>
                <a:ext cx="2667430" cy="1641513"/>
              </a:xfrm>
              <a:prstGeom prst="cloud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E3E4E03-91CD-98EF-98D8-E03F490DFB11}"/>
                  </a:ext>
                </a:extLst>
              </p:cNvPr>
              <p:cNvSpPr txBox="1"/>
              <p:nvPr/>
            </p:nvSpPr>
            <p:spPr>
              <a:xfrm>
                <a:off x="6174004" y="2362344"/>
                <a:ext cx="14999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rPr>
                  <a:t>RL Agent</a:t>
                </a:r>
                <a:endParaRPr kumimoji="1" lang="ja-JP" altLang="en-US" sz="2800" b="1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9FAF055-16C8-A8FD-817A-FF2E1910BF9C}"/>
                </a:ext>
              </a:extLst>
            </p:cNvPr>
            <p:cNvGrpSpPr/>
            <p:nvPr/>
          </p:nvGrpSpPr>
          <p:grpSpPr>
            <a:xfrm>
              <a:off x="8853674" y="3373330"/>
              <a:ext cx="2062350" cy="721605"/>
              <a:chOff x="3834666" y="1471489"/>
              <a:chExt cx="2062350" cy="721605"/>
            </a:xfrm>
          </p:grpSpPr>
          <p:sp>
            <p:nvSpPr>
              <p:cNvPr id="37" name="円柱 36">
                <a:extLst>
                  <a:ext uri="{FF2B5EF4-FFF2-40B4-BE49-F238E27FC236}">
                    <a16:creationId xmlns:a16="http://schemas.microsoft.com/office/drawing/2014/main" id="{08AE6935-4319-4E21-9BE8-49BED2C6E76F}"/>
                  </a:ext>
                </a:extLst>
              </p:cNvPr>
              <p:cNvSpPr/>
              <p:nvPr/>
            </p:nvSpPr>
            <p:spPr>
              <a:xfrm rot="5400000">
                <a:off x="4505038" y="801117"/>
                <a:ext cx="721605" cy="206235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2512C6D-FAA6-1410-9104-6E7EAC45ED87}"/>
                  </a:ext>
                </a:extLst>
              </p:cNvPr>
              <p:cNvSpPr txBox="1"/>
              <p:nvPr/>
            </p:nvSpPr>
            <p:spPr>
              <a:xfrm>
                <a:off x="3869502" y="1565984"/>
                <a:ext cx="18817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81785A69-DBF6-A28E-8B0E-53237E55071C}"/>
                </a:ext>
              </a:extLst>
            </p:cNvPr>
            <p:cNvGrpSpPr/>
            <p:nvPr/>
          </p:nvGrpSpPr>
          <p:grpSpPr>
            <a:xfrm>
              <a:off x="7569398" y="3136555"/>
              <a:ext cx="1306512" cy="800750"/>
              <a:chOff x="5200672" y="1993596"/>
              <a:chExt cx="2292930" cy="800750"/>
            </a:xfrm>
          </p:grpSpPr>
          <p:sp>
            <p:nvSpPr>
              <p:cNvPr id="29" name="右矢印 28">
                <a:extLst>
                  <a:ext uri="{FF2B5EF4-FFF2-40B4-BE49-F238E27FC236}">
                    <a16:creationId xmlns:a16="http://schemas.microsoft.com/office/drawing/2014/main" id="{3E648F94-4F80-FAF4-F8E4-399D2B5695E9}"/>
                  </a:ext>
                </a:extLst>
              </p:cNvPr>
              <p:cNvSpPr/>
              <p:nvPr/>
            </p:nvSpPr>
            <p:spPr>
              <a:xfrm>
                <a:off x="5578246" y="2425289"/>
                <a:ext cx="1736353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CAABC471-C98C-19A4-B0D4-2180F3A5C683}"/>
                  </a:ext>
                </a:extLst>
              </p:cNvPr>
              <p:cNvSpPr txBox="1"/>
              <p:nvPr/>
            </p:nvSpPr>
            <p:spPr>
              <a:xfrm>
                <a:off x="5200672" y="1993596"/>
                <a:ext cx="22929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Optimize</a:t>
                </a:r>
                <a:endParaRPr kumimoji="1" lang="ja-JP" altLang="en-US" sz="2400"/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B1DD810B-C5BF-346E-0BBA-86162C71FCFF}"/>
                </a:ext>
              </a:extLst>
            </p:cNvPr>
            <p:cNvGrpSpPr/>
            <p:nvPr/>
          </p:nvGrpSpPr>
          <p:grpSpPr>
            <a:xfrm flipH="1">
              <a:off x="3734845" y="3242750"/>
              <a:ext cx="1306512" cy="793406"/>
              <a:chOff x="5570432" y="1999807"/>
              <a:chExt cx="2418283" cy="793406"/>
            </a:xfrm>
          </p:grpSpPr>
          <p:sp>
            <p:nvSpPr>
              <p:cNvPr id="23" name="右矢印 22">
                <a:extLst>
                  <a:ext uri="{FF2B5EF4-FFF2-40B4-BE49-F238E27FC236}">
                    <a16:creationId xmlns:a16="http://schemas.microsoft.com/office/drawing/2014/main" id="{96DB8FF7-EEA6-55E0-3A9C-ABF539A099D3}"/>
                  </a:ext>
                </a:extLst>
              </p:cNvPr>
              <p:cNvSpPr/>
              <p:nvPr/>
            </p:nvSpPr>
            <p:spPr>
              <a:xfrm>
                <a:off x="5871820" y="2424156"/>
                <a:ext cx="1736352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D0DE8BD-7890-54B1-3C75-7AB966117786}"/>
                  </a:ext>
                </a:extLst>
              </p:cNvPr>
              <p:cNvSpPr txBox="1"/>
              <p:nvPr/>
            </p:nvSpPr>
            <p:spPr>
              <a:xfrm>
                <a:off x="5570432" y="1999807"/>
                <a:ext cx="24182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Optimize</a:t>
                </a:r>
                <a:endParaRPr kumimoji="1" lang="ja-JP" altLang="en-US" sz="2400"/>
              </a:p>
            </p:txBody>
          </p:sp>
        </p:grpSp>
        <p:sp>
          <p:nvSpPr>
            <p:cNvPr id="18" name="環状矢印 17">
              <a:extLst>
                <a:ext uri="{FF2B5EF4-FFF2-40B4-BE49-F238E27FC236}">
                  <a16:creationId xmlns:a16="http://schemas.microsoft.com/office/drawing/2014/main" id="{B0E94D05-6C83-0370-3D92-7D1DFBBAE9B2}"/>
                </a:ext>
              </a:extLst>
            </p:cNvPr>
            <p:cNvSpPr/>
            <p:nvPr/>
          </p:nvSpPr>
          <p:spPr>
            <a:xfrm flipH="1">
              <a:off x="3097663" y="2094541"/>
              <a:ext cx="6305048" cy="3164951"/>
            </a:xfrm>
            <a:prstGeom prst="circularArrow">
              <a:avLst>
                <a:gd name="adj1" fmla="val 6028"/>
                <a:gd name="adj2" fmla="val 545452"/>
                <a:gd name="adj3" fmla="val 20696586"/>
                <a:gd name="adj4" fmla="val 11293994"/>
                <a:gd name="adj5" fmla="val 6923"/>
              </a:avLst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AEF4C29-866C-A170-18AE-82D1CC17F1F4}"/>
                </a:ext>
              </a:extLst>
            </p:cNvPr>
            <p:cNvSpPr txBox="1"/>
            <p:nvPr/>
          </p:nvSpPr>
          <p:spPr>
            <a:xfrm>
              <a:off x="4294538" y="1794313"/>
              <a:ext cx="45472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Measurements/</a:t>
              </a:r>
              <a:r>
                <a:rPr kumimoji="1" lang="en-US" altLang="ja-JP" sz="2400" b="1" dirty="0"/>
                <a:t>Virtual diagnostics</a:t>
              </a:r>
              <a:endParaRPr kumimoji="1" lang="ja-JP" altLang="en-US" sz="2400" b="1"/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5E326DA9-284B-228E-E44C-21C03A93149D}"/>
                </a:ext>
              </a:extLst>
            </p:cNvPr>
            <p:cNvGrpSpPr/>
            <p:nvPr/>
          </p:nvGrpSpPr>
          <p:grpSpPr>
            <a:xfrm>
              <a:off x="1356549" y="3461273"/>
              <a:ext cx="2404371" cy="735560"/>
              <a:chOff x="2735328" y="4502235"/>
              <a:chExt cx="2404371" cy="735560"/>
            </a:xfrm>
          </p:grpSpPr>
          <p:sp>
            <p:nvSpPr>
              <p:cNvPr id="41" name="額縁 40">
                <a:extLst>
                  <a:ext uri="{FF2B5EF4-FFF2-40B4-BE49-F238E27FC236}">
                    <a16:creationId xmlns:a16="http://schemas.microsoft.com/office/drawing/2014/main" id="{25CF318E-9F89-9AF0-72EA-BC8B604952EF}"/>
                  </a:ext>
                </a:extLst>
              </p:cNvPr>
              <p:cNvSpPr/>
              <p:nvPr/>
            </p:nvSpPr>
            <p:spPr>
              <a:xfrm>
                <a:off x="2735328" y="4502235"/>
                <a:ext cx="2404371" cy="735560"/>
              </a:xfrm>
              <a:prstGeom prst="bevel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A24D65C5-313C-D503-FB43-BAB33BCEA267}"/>
                  </a:ext>
                </a:extLst>
              </p:cNvPr>
              <p:cNvSpPr txBox="1"/>
              <p:nvPr/>
            </p:nvSpPr>
            <p:spPr>
              <a:xfrm>
                <a:off x="3099002" y="4639182"/>
                <a:ext cx="1634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effectLst>
                      <a:glow rad="127000">
                        <a:schemeClr val="bg1"/>
                      </a:glow>
                    </a:effectLst>
                  </a:rPr>
                  <a:t>Digital Twin</a:t>
                </a:r>
                <a:endParaRPr kumimoji="1" lang="ja-JP" altLang="en-US" sz="2400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101C40C-BDDF-8558-3B03-3E6CE0BAD23B}"/>
                </a:ext>
              </a:extLst>
            </p:cNvPr>
            <p:cNvSpPr txBox="1"/>
            <p:nvPr/>
          </p:nvSpPr>
          <p:spPr>
            <a:xfrm>
              <a:off x="5097103" y="4691981"/>
              <a:ext cx="2552109" cy="46166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Anomaly detection</a:t>
              </a:r>
              <a:endParaRPr kumimoji="1" lang="ja-JP" altLang="en-US" sz="2400"/>
            </a:p>
          </p:txBody>
        </p:sp>
        <p:sp>
          <p:nvSpPr>
            <p:cNvPr id="45" name="曲折矢印 44">
              <a:extLst>
                <a:ext uri="{FF2B5EF4-FFF2-40B4-BE49-F238E27FC236}">
                  <a16:creationId xmlns:a16="http://schemas.microsoft.com/office/drawing/2014/main" id="{41D4F9B9-CFDB-A958-5AEC-A9B0B9ACE128}"/>
                </a:ext>
              </a:extLst>
            </p:cNvPr>
            <p:cNvSpPr/>
            <p:nvPr/>
          </p:nvSpPr>
          <p:spPr>
            <a:xfrm flipH="1" flipV="1">
              <a:off x="7708319" y="4147222"/>
              <a:ext cx="1461806" cy="930315"/>
            </a:xfrm>
            <a:prstGeom prst="bentArrow">
              <a:avLst>
                <a:gd name="adj1" fmla="val 18782"/>
                <a:gd name="adj2" fmla="val 20701"/>
                <a:gd name="adj3" fmla="val 25000"/>
                <a:gd name="adj4" fmla="val 437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BA20237-DB39-51A9-1352-B692F94DD613}"/>
                </a:ext>
              </a:extLst>
            </p:cNvPr>
            <p:cNvSpPr txBox="1"/>
            <p:nvPr/>
          </p:nvSpPr>
          <p:spPr>
            <a:xfrm>
              <a:off x="9170125" y="4515466"/>
              <a:ext cx="9538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Status</a:t>
              </a:r>
              <a:endParaRPr kumimoji="1" lang="ja-JP" altLang="en-US" sz="2400"/>
            </a:p>
          </p:txBody>
        </p:sp>
        <p:sp>
          <p:nvSpPr>
            <p:cNvPr id="47" name="曲折矢印 46">
              <a:extLst>
                <a:ext uri="{FF2B5EF4-FFF2-40B4-BE49-F238E27FC236}">
                  <a16:creationId xmlns:a16="http://schemas.microsoft.com/office/drawing/2014/main" id="{A4FC1CA0-CB4F-E783-7ED0-3BDF0B40644C}"/>
                </a:ext>
              </a:extLst>
            </p:cNvPr>
            <p:cNvSpPr/>
            <p:nvPr/>
          </p:nvSpPr>
          <p:spPr>
            <a:xfrm flipV="1">
              <a:off x="3440766" y="4242907"/>
              <a:ext cx="1597229" cy="834629"/>
            </a:xfrm>
            <a:prstGeom prst="bentArrow">
              <a:avLst>
                <a:gd name="adj1" fmla="val 18782"/>
                <a:gd name="adj2" fmla="val 20701"/>
                <a:gd name="adj3" fmla="val 25000"/>
                <a:gd name="adj4" fmla="val 437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3083EEF-D2EF-B00E-2021-4723D2F07712}"/>
                </a:ext>
              </a:extLst>
            </p:cNvPr>
            <p:cNvSpPr txBox="1"/>
            <p:nvPr/>
          </p:nvSpPr>
          <p:spPr>
            <a:xfrm>
              <a:off x="1867365" y="4588829"/>
              <a:ext cx="1654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Expectation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632125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231750-2865-052B-C10A-19338C1E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09304"/>
          </a:xfrm>
        </p:spPr>
        <p:txBody>
          <a:bodyPr/>
          <a:lstStyle/>
          <a:p>
            <a:r>
              <a:rPr kumimoji="1" lang="en" altLang="ja-JP" dirty="0"/>
              <a:t>From an optimizer to an agent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95B371-1816-6D4E-B8CF-542FA4BEF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0308"/>
            <a:ext cx="10724116" cy="1162912"/>
          </a:xfrm>
        </p:spPr>
        <p:txBody>
          <a:bodyPr>
            <a:normAutofit/>
          </a:bodyPr>
          <a:lstStyle/>
          <a:p>
            <a:r>
              <a:rPr kumimoji="1" lang="en" altLang="ja-JP" dirty="0"/>
              <a:t>The agent does not replace the optimizer.</a:t>
            </a:r>
          </a:p>
          <a:p>
            <a:r>
              <a:rPr kumimoji="1" lang="en" altLang="ja-JP" dirty="0"/>
              <a:t>It decides when, why, and how to use </a:t>
            </a:r>
            <a:r>
              <a:rPr lang="en" altLang="ja-JP" dirty="0"/>
              <a:t>optimizers and other ML tools.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A709D5-0AFD-484C-A76B-BEF39066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372FE2-794A-7AF9-ACD1-F9DD4BCD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24</a:t>
            </a:fld>
            <a:endParaRPr kumimoji="1" lang="ja-JP" altLang="en-US"/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7035C71D-09C6-A269-435A-D6E4F55B2920}"/>
              </a:ext>
            </a:extLst>
          </p:cNvPr>
          <p:cNvGrpSpPr/>
          <p:nvPr/>
        </p:nvGrpSpPr>
        <p:grpSpPr>
          <a:xfrm>
            <a:off x="2037806" y="1914978"/>
            <a:ext cx="7653385" cy="1825430"/>
            <a:chOff x="2037806" y="1901915"/>
            <a:chExt cx="7653385" cy="1825430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D3A11AC5-3349-7C37-FE54-2D119552946E}"/>
                </a:ext>
              </a:extLst>
            </p:cNvPr>
            <p:cNvGrpSpPr/>
            <p:nvPr/>
          </p:nvGrpSpPr>
          <p:grpSpPr>
            <a:xfrm>
              <a:off x="2231525" y="1901916"/>
              <a:ext cx="7290094" cy="1825429"/>
              <a:chOff x="1145796" y="4254696"/>
              <a:chExt cx="7290094" cy="1825429"/>
            </a:xfrm>
          </p:grpSpPr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0B62EC6-96E8-6F27-E70D-D02C8C0668DA}"/>
                  </a:ext>
                </a:extLst>
              </p:cNvPr>
              <p:cNvSpPr txBox="1"/>
              <p:nvPr/>
            </p:nvSpPr>
            <p:spPr>
              <a:xfrm>
                <a:off x="1145796" y="4254696"/>
                <a:ext cx="31958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Traditional optimizer</a:t>
                </a:r>
                <a:endParaRPr kumimoji="1" lang="ja-JP" altLang="en-US" sz="2800"/>
              </a:p>
            </p:txBody>
          </p:sp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D9F7C88C-553A-1ADF-03F1-F8AA855C1AC2}"/>
                  </a:ext>
                </a:extLst>
              </p:cNvPr>
              <p:cNvGrpSpPr/>
              <p:nvPr/>
            </p:nvGrpSpPr>
            <p:grpSpPr>
              <a:xfrm>
                <a:off x="1247073" y="4754563"/>
                <a:ext cx="2667430" cy="1162911"/>
                <a:chOff x="4981782" y="2631542"/>
                <a:chExt cx="2667430" cy="1162911"/>
              </a:xfrm>
            </p:grpSpPr>
            <p:sp>
              <p:nvSpPr>
                <p:cNvPr id="9" name="雲 8">
                  <a:extLst>
                    <a:ext uri="{FF2B5EF4-FFF2-40B4-BE49-F238E27FC236}">
                      <a16:creationId xmlns:a16="http://schemas.microsoft.com/office/drawing/2014/main" id="{F6266DCD-C56C-1932-2DD4-9ACD4E389788}"/>
                    </a:ext>
                  </a:extLst>
                </p:cNvPr>
                <p:cNvSpPr/>
                <p:nvPr/>
              </p:nvSpPr>
              <p:spPr>
                <a:xfrm>
                  <a:off x="4981782" y="2631542"/>
                  <a:ext cx="2667430" cy="1162911"/>
                </a:xfrm>
                <a:prstGeom prst="cloud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/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3421EA1B-6AD7-B84A-C1D2-9F0ED4028BEC}"/>
                    </a:ext>
                  </a:extLst>
                </p:cNvPr>
                <p:cNvSpPr txBox="1"/>
                <p:nvPr/>
              </p:nvSpPr>
              <p:spPr>
                <a:xfrm>
                  <a:off x="5487417" y="2973842"/>
                  <a:ext cx="165615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800" b="1" dirty="0">
                      <a:ln>
                        <a:solidFill>
                          <a:sysClr val="windowText" lastClr="000000"/>
                        </a:solidFill>
                      </a:ln>
                      <a:solidFill>
                        <a:schemeClr val="bg1"/>
                      </a:solidFill>
                    </a:rPr>
                    <a:t>Optimizer</a:t>
                  </a:r>
                  <a:endParaRPr kumimoji="1" lang="ja-JP" altLang="en-US" sz="2800" b="1">
                    <a:ln>
                      <a:solidFill>
                        <a:sysClr val="windowText" lastClr="000000"/>
                      </a:solidFill>
                    </a:ln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" name="円柱 11">
                <a:extLst>
                  <a:ext uri="{FF2B5EF4-FFF2-40B4-BE49-F238E27FC236}">
                    <a16:creationId xmlns:a16="http://schemas.microsoft.com/office/drawing/2014/main" id="{D5077486-B90D-266E-E985-2035A7197861}"/>
                  </a:ext>
                </a:extLst>
              </p:cNvPr>
              <p:cNvSpPr/>
              <p:nvPr/>
            </p:nvSpPr>
            <p:spPr>
              <a:xfrm rot="5400000">
                <a:off x="6872902" y="4057096"/>
                <a:ext cx="721605" cy="240437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01DB1D2-9ABE-761F-673D-834BEE575036}"/>
                  </a:ext>
                </a:extLst>
              </p:cNvPr>
              <p:cNvSpPr txBox="1"/>
              <p:nvPr/>
            </p:nvSpPr>
            <p:spPr>
              <a:xfrm>
                <a:off x="6252191" y="4972692"/>
                <a:ext cx="19023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  <p:sp>
            <p:nvSpPr>
              <p:cNvPr id="14" name="右矢印 13">
                <a:extLst>
                  <a:ext uri="{FF2B5EF4-FFF2-40B4-BE49-F238E27FC236}">
                    <a16:creationId xmlns:a16="http://schemas.microsoft.com/office/drawing/2014/main" id="{FA9AE9C4-74AF-0635-0488-6E8BACB88D68}"/>
                  </a:ext>
                </a:extLst>
              </p:cNvPr>
              <p:cNvSpPr/>
              <p:nvPr/>
            </p:nvSpPr>
            <p:spPr>
              <a:xfrm>
                <a:off x="3958564" y="4912334"/>
                <a:ext cx="1952915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5" name="右矢印 14">
                <a:extLst>
                  <a:ext uri="{FF2B5EF4-FFF2-40B4-BE49-F238E27FC236}">
                    <a16:creationId xmlns:a16="http://schemas.microsoft.com/office/drawing/2014/main" id="{D3A74BBD-1554-701E-6FBD-61F4AC8E156C}"/>
                  </a:ext>
                </a:extLst>
              </p:cNvPr>
              <p:cNvSpPr/>
              <p:nvPr/>
            </p:nvSpPr>
            <p:spPr>
              <a:xfrm rot="10800000">
                <a:off x="3882839" y="5336018"/>
                <a:ext cx="2058356" cy="369057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70AA250-B53C-A06D-D856-49CF49596436}"/>
                  </a:ext>
                </a:extLst>
              </p:cNvPr>
              <p:cNvSpPr txBox="1"/>
              <p:nvPr/>
            </p:nvSpPr>
            <p:spPr>
              <a:xfrm>
                <a:off x="4420139" y="4523730"/>
                <a:ext cx="9893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Action</a:t>
                </a:r>
                <a:endParaRPr kumimoji="1" lang="ja-JP" altLang="en-US" sz="2400"/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B7A1CD5-AA4D-3FB9-9110-3AC7CA1C6446}"/>
                  </a:ext>
                </a:extLst>
              </p:cNvPr>
              <p:cNvSpPr txBox="1"/>
              <p:nvPr/>
            </p:nvSpPr>
            <p:spPr>
              <a:xfrm>
                <a:off x="4290295" y="5618460"/>
                <a:ext cx="13710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Objective</a:t>
                </a:r>
                <a:endParaRPr kumimoji="1" lang="ja-JP" altLang="en-US" sz="2400"/>
              </a:p>
            </p:txBody>
          </p:sp>
        </p:grpSp>
        <p:sp>
          <p:nvSpPr>
            <p:cNvPr id="83" name="角丸四角形 82">
              <a:extLst>
                <a:ext uri="{FF2B5EF4-FFF2-40B4-BE49-F238E27FC236}">
                  <a16:creationId xmlns:a16="http://schemas.microsoft.com/office/drawing/2014/main" id="{B8FAE39C-497E-7C5A-230B-DF7CC11F0B69}"/>
                </a:ext>
              </a:extLst>
            </p:cNvPr>
            <p:cNvSpPr/>
            <p:nvPr/>
          </p:nvSpPr>
          <p:spPr>
            <a:xfrm>
              <a:off x="2037806" y="1901915"/>
              <a:ext cx="7653385" cy="1825429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12451C34-BF49-85CC-260C-386D4389F33A}"/>
              </a:ext>
            </a:extLst>
          </p:cNvPr>
          <p:cNvGrpSpPr/>
          <p:nvPr/>
        </p:nvGrpSpPr>
        <p:grpSpPr>
          <a:xfrm>
            <a:off x="149495" y="3792660"/>
            <a:ext cx="11920585" cy="2983725"/>
            <a:chOff x="149495" y="3792660"/>
            <a:chExt cx="11920585" cy="2983725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8703717D-51FB-5E8F-D18A-7A00CC206C99}"/>
                </a:ext>
              </a:extLst>
            </p:cNvPr>
            <p:cNvGrpSpPr/>
            <p:nvPr/>
          </p:nvGrpSpPr>
          <p:grpSpPr>
            <a:xfrm>
              <a:off x="350840" y="3799314"/>
              <a:ext cx="11617495" cy="2885630"/>
              <a:chOff x="350840" y="3681197"/>
              <a:chExt cx="11617495" cy="2885630"/>
            </a:xfrm>
          </p:grpSpPr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9AA27AE-2B0A-8ACB-83D4-019A6C508003}"/>
                  </a:ext>
                </a:extLst>
              </p:cNvPr>
              <p:cNvSpPr txBox="1"/>
              <p:nvPr/>
            </p:nvSpPr>
            <p:spPr>
              <a:xfrm>
                <a:off x="350840" y="4825321"/>
                <a:ext cx="2023118" cy="461665"/>
              </a:xfrm>
              <a:prstGeom prst="rect">
                <a:avLst/>
              </a:prstGeom>
              <a:noFill/>
              <a:ln w="12700">
                <a:solidFill>
                  <a:srgbClr val="00B05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High-level goal</a:t>
                </a:r>
                <a:endParaRPr kumimoji="1" lang="ja-JP" altLang="en-US" sz="2400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B52367C-F770-D400-8DB5-AA75236B4059}"/>
                  </a:ext>
                </a:extLst>
              </p:cNvPr>
              <p:cNvSpPr txBox="1"/>
              <p:nvPr/>
            </p:nvSpPr>
            <p:spPr>
              <a:xfrm>
                <a:off x="927434" y="3681197"/>
                <a:ext cx="16563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dirty="0"/>
                  <a:t>Agentic AI</a:t>
                </a:r>
                <a:endParaRPr kumimoji="1" lang="ja-JP" altLang="en-US" sz="2800"/>
              </a:p>
            </p:txBody>
          </p:sp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1A37C7D9-2B96-4ED4-999F-2F6F78E42D16}"/>
                  </a:ext>
                </a:extLst>
              </p:cNvPr>
              <p:cNvGrpSpPr/>
              <p:nvPr/>
            </p:nvGrpSpPr>
            <p:grpSpPr>
              <a:xfrm>
                <a:off x="3536140" y="4130975"/>
                <a:ext cx="1666543" cy="1999804"/>
                <a:chOff x="3536140" y="4190024"/>
                <a:chExt cx="1666543" cy="1999804"/>
              </a:xfrm>
            </p:grpSpPr>
            <p:sp>
              <p:nvSpPr>
                <p:cNvPr id="21" name="フレーム 20">
                  <a:extLst>
                    <a:ext uri="{FF2B5EF4-FFF2-40B4-BE49-F238E27FC236}">
                      <a16:creationId xmlns:a16="http://schemas.microsoft.com/office/drawing/2014/main" id="{AB32F213-8A52-F383-3FFD-8C649EE3BD39}"/>
                    </a:ext>
                  </a:extLst>
                </p:cNvPr>
                <p:cNvSpPr/>
                <p:nvPr/>
              </p:nvSpPr>
              <p:spPr>
                <a:xfrm>
                  <a:off x="3536140" y="4190024"/>
                  <a:ext cx="1666543" cy="1999804"/>
                </a:xfrm>
                <a:prstGeom prst="frame">
                  <a:avLst>
                    <a:gd name="adj1" fmla="val 5315"/>
                  </a:avLst>
                </a:prstGeom>
                <a:solidFill>
                  <a:srgbClr val="FFAD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3D5BD12B-CE7D-389B-184B-8EA39F71B6A4}"/>
                    </a:ext>
                  </a:extLst>
                </p:cNvPr>
                <p:cNvSpPr txBox="1"/>
                <p:nvPr/>
              </p:nvSpPr>
              <p:spPr>
                <a:xfrm>
                  <a:off x="3751735" y="4334494"/>
                  <a:ext cx="1233223" cy="16927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b="1" dirty="0"/>
                    <a:t>Agent</a:t>
                  </a:r>
                  <a:endParaRPr kumimoji="1" lang="en-US" altLang="ja-JP" b="1" dirty="0"/>
                </a:p>
                <a:p>
                  <a:pPr marL="180975" indent="-180975">
                    <a:buFont typeface="Arial" panose="020B0604020202020204" pitchFamily="34" charset="0"/>
                    <a:buChar char="•"/>
                  </a:pPr>
                  <a:r>
                    <a:rPr lang="en-US" altLang="ja-JP" sz="2000" dirty="0"/>
                    <a:t>Plan</a:t>
                  </a:r>
                </a:p>
                <a:p>
                  <a:pPr marL="180975" indent="-180975">
                    <a:buFont typeface="Arial" panose="020B0604020202020204" pitchFamily="34" charset="0"/>
                    <a:buChar char="•"/>
                  </a:pPr>
                  <a:r>
                    <a:rPr kumimoji="1" lang="en-US" altLang="ja-JP" sz="2000" dirty="0"/>
                    <a:t>Reason</a:t>
                  </a:r>
                </a:p>
                <a:p>
                  <a:pPr marL="180975" indent="-180975">
                    <a:buFont typeface="Arial" panose="020B0604020202020204" pitchFamily="34" charset="0"/>
                    <a:buChar char="•"/>
                  </a:pPr>
                  <a:r>
                    <a:rPr lang="en-US" altLang="ja-JP" sz="2000" dirty="0"/>
                    <a:t>Act</a:t>
                  </a:r>
                </a:p>
                <a:p>
                  <a:pPr marL="180975" indent="-180975">
                    <a:buFont typeface="Arial" panose="020B0604020202020204" pitchFamily="34" charset="0"/>
                    <a:buChar char="•"/>
                  </a:pPr>
                  <a:r>
                    <a:rPr kumimoji="1" lang="en-US" altLang="ja-JP" sz="2000" dirty="0"/>
                    <a:t>Observe</a:t>
                  </a:r>
                  <a:endParaRPr kumimoji="1" lang="ja-JP" altLang="en-US"/>
                </a:p>
              </p:txBody>
            </p: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12F528F-A4AB-78D3-9EEA-50663BE71529}"/>
                  </a:ext>
                </a:extLst>
              </p:cNvPr>
              <p:cNvSpPr txBox="1"/>
              <p:nvPr/>
            </p:nvSpPr>
            <p:spPr>
              <a:xfrm>
                <a:off x="6332620" y="3742752"/>
                <a:ext cx="1413913" cy="461665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/>
                  <a:t>Optimizer</a:t>
                </a:r>
                <a:endParaRPr kumimoji="1" lang="ja-JP" altLang="en-US" sz="2400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B364F9B-A957-9738-FCBE-2D3CC1D4E288}"/>
                  </a:ext>
                </a:extLst>
              </p:cNvPr>
              <p:cNvSpPr txBox="1"/>
              <p:nvPr/>
            </p:nvSpPr>
            <p:spPr>
              <a:xfrm>
                <a:off x="6272173" y="4565064"/>
                <a:ext cx="1599862" cy="461665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Diagnostics</a:t>
                </a:r>
                <a:endParaRPr kumimoji="1" lang="ja-JP" altLang="en-US" sz="2400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0564581-7ED0-1FD7-B33D-7B2F43BBF722}"/>
                  </a:ext>
                </a:extLst>
              </p:cNvPr>
              <p:cNvSpPr txBox="1"/>
              <p:nvPr/>
            </p:nvSpPr>
            <p:spPr>
              <a:xfrm>
                <a:off x="5988818" y="5301604"/>
                <a:ext cx="2424062" cy="461665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Anomaly detector</a:t>
                </a:r>
                <a:endParaRPr kumimoji="1" lang="ja-JP" altLang="en-US" sz="2400"/>
              </a:p>
            </p:txBody>
          </p:sp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E3518BA7-5E03-08F0-E045-BC5865DFC3D3}"/>
                  </a:ext>
                </a:extLst>
              </p:cNvPr>
              <p:cNvGrpSpPr/>
              <p:nvPr/>
            </p:nvGrpSpPr>
            <p:grpSpPr>
              <a:xfrm>
                <a:off x="9527064" y="4275445"/>
                <a:ext cx="2404370" cy="721605"/>
                <a:chOff x="5977091" y="2520155"/>
                <a:chExt cx="2404370" cy="721605"/>
              </a:xfrm>
            </p:grpSpPr>
            <p:sp>
              <p:nvSpPr>
                <p:cNvPr id="27" name="円柱 26">
                  <a:extLst>
                    <a:ext uri="{FF2B5EF4-FFF2-40B4-BE49-F238E27FC236}">
                      <a16:creationId xmlns:a16="http://schemas.microsoft.com/office/drawing/2014/main" id="{2CF52CA3-5DDB-1C91-954B-D397D4612A39}"/>
                    </a:ext>
                  </a:extLst>
                </p:cNvPr>
                <p:cNvSpPr/>
                <p:nvPr/>
              </p:nvSpPr>
              <p:spPr>
                <a:xfrm rot="5400000">
                  <a:off x="6818473" y="1678773"/>
                  <a:ext cx="721605" cy="2404370"/>
                </a:xfrm>
                <a:prstGeom prst="can">
                  <a:avLst/>
                </a:prstGeom>
              </p:spPr>
              <p:style>
                <a:lnRef idx="2">
                  <a:schemeClr val="accent4">
                    <a:shade val="15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/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EE10A787-0AC9-F027-220A-203ADFF09AFF}"/>
                    </a:ext>
                  </a:extLst>
                </p:cNvPr>
                <p:cNvSpPr txBox="1"/>
                <p:nvPr/>
              </p:nvSpPr>
              <p:spPr>
                <a:xfrm>
                  <a:off x="6231542" y="2590217"/>
                  <a:ext cx="192521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2800" dirty="0"/>
                    <a:t>Accelerator</a:t>
                  </a:r>
                  <a:endParaRPr kumimoji="1" lang="ja-JP" altLang="en-US" sz="2800"/>
                </a:p>
              </p:txBody>
            </p:sp>
          </p:grpSp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B8BA658A-761E-6916-F2D6-4435A27BDAA5}"/>
                  </a:ext>
                </a:extLst>
              </p:cNvPr>
              <p:cNvGrpSpPr/>
              <p:nvPr/>
            </p:nvGrpSpPr>
            <p:grpSpPr>
              <a:xfrm>
                <a:off x="9563964" y="5600435"/>
                <a:ext cx="2404371" cy="735560"/>
                <a:chOff x="1356549" y="3252265"/>
                <a:chExt cx="2404371" cy="735560"/>
              </a:xfrm>
            </p:grpSpPr>
            <p:sp>
              <p:nvSpPr>
                <p:cNvPr id="30" name="額縁 29">
                  <a:extLst>
                    <a:ext uri="{FF2B5EF4-FFF2-40B4-BE49-F238E27FC236}">
                      <a16:creationId xmlns:a16="http://schemas.microsoft.com/office/drawing/2014/main" id="{A9583C2F-5EDC-A66E-A536-F9FC5BF74B73}"/>
                    </a:ext>
                  </a:extLst>
                </p:cNvPr>
                <p:cNvSpPr/>
                <p:nvPr/>
              </p:nvSpPr>
              <p:spPr>
                <a:xfrm>
                  <a:off x="1356549" y="3252265"/>
                  <a:ext cx="2404371" cy="735560"/>
                </a:xfrm>
                <a:prstGeom prst="bevel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454CEFE8-1FEE-E8C6-97FF-FDECDD5559FF}"/>
                    </a:ext>
                  </a:extLst>
                </p:cNvPr>
                <p:cNvSpPr txBox="1"/>
                <p:nvPr/>
              </p:nvSpPr>
              <p:spPr>
                <a:xfrm>
                  <a:off x="1720223" y="3389212"/>
                  <a:ext cx="16346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>
                      <a:effectLst>
                        <a:glow rad="127000">
                          <a:schemeClr val="bg1"/>
                        </a:glow>
                      </a:effectLst>
                    </a:rPr>
                    <a:t>Digital Twin</a:t>
                  </a:r>
                  <a:endParaRPr kumimoji="1" lang="ja-JP" altLang="en-US" sz="2400">
                    <a:effectLst>
                      <a:glow rad="127000">
                        <a:schemeClr val="bg1"/>
                      </a:glow>
                    </a:effectLst>
                  </a:endParaRPr>
                </a:p>
              </p:txBody>
            </p:sp>
          </p:grp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D0FE3132-3067-4C28-B8DF-0886FE4B1576}"/>
                  </a:ext>
                </a:extLst>
              </p:cNvPr>
              <p:cNvSpPr txBox="1"/>
              <p:nvPr/>
            </p:nvSpPr>
            <p:spPr>
              <a:xfrm>
                <a:off x="6332620" y="6105162"/>
                <a:ext cx="1569019" cy="461665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Sub-agents</a:t>
                </a:r>
                <a:endParaRPr kumimoji="1" lang="ja-JP" altLang="en-US" sz="2400"/>
              </a:p>
            </p:txBody>
          </p:sp>
          <p:sp>
            <p:nvSpPr>
              <p:cNvPr id="34" name="右矢印 33">
                <a:extLst>
                  <a:ext uri="{FF2B5EF4-FFF2-40B4-BE49-F238E27FC236}">
                    <a16:creationId xmlns:a16="http://schemas.microsoft.com/office/drawing/2014/main" id="{11E33BDC-5852-BF39-3021-67FA40969BBD}"/>
                  </a:ext>
                </a:extLst>
              </p:cNvPr>
              <p:cNvSpPr/>
              <p:nvPr/>
            </p:nvSpPr>
            <p:spPr>
              <a:xfrm>
                <a:off x="2420304" y="4905771"/>
                <a:ext cx="1069490" cy="30455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6" name="直線矢印コネクタ 35">
                <a:extLst>
                  <a:ext uri="{FF2B5EF4-FFF2-40B4-BE49-F238E27FC236}">
                    <a16:creationId xmlns:a16="http://schemas.microsoft.com/office/drawing/2014/main" id="{36682D79-F66E-4996-3C5B-D76095D80B50}"/>
                  </a:ext>
                </a:extLst>
              </p:cNvPr>
              <p:cNvCxnSpPr>
                <a:endCxn id="24" idx="1"/>
              </p:cNvCxnSpPr>
              <p:nvPr/>
            </p:nvCxnSpPr>
            <p:spPr>
              <a:xfrm flipV="1">
                <a:off x="5202683" y="3973585"/>
                <a:ext cx="1129937" cy="591479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直線矢印コネクタ 36">
                <a:extLst>
                  <a:ext uri="{FF2B5EF4-FFF2-40B4-BE49-F238E27FC236}">
                    <a16:creationId xmlns:a16="http://schemas.microsoft.com/office/drawing/2014/main" id="{978DA9D2-9851-7D6F-CFB5-867925D027A6}"/>
                  </a:ext>
                </a:extLst>
              </p:cNvPr>
              <p:cNvCxnSpPr>
                <a:cxnSpLocks/>
                <a:endCxn id="25" idx="1"/>
              </p:cNvCxnSpPr>
              <p:nvPr/>
            </p:nvCxnSpPr>
            <p:spPr>
              <a:xfrm flipV="1">
                <a:off x="5177867" y="4795897"/>
                <a:ext cx="1094306" cy="9822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直線矢印コネクタ 39">
                <a:extLst>
                  <a:ext uri="{FF2B5EF4-FFF2-40B4-BE49-F238E27FC236}">
                    <a16:creationId xmlns:a16="http://schemas.microsoft.com/office/drawing/2014/main" id="{DCD943A2-A692-ED37-D64A-9C10414DB022}"/>
                  </a:ext>
                </a:extLst>
              </p:cNvPr>
              <p:cNvCxnSpPr>
                <a:cxnSpLocks/>
                <a:endCxn id="26" idx="1"/>
              </p:cNvCxnSpPr>
              <p:nvPr/>
            </p:nvCxnSpPr>
            <p:spPr>
              <a:xfrm>
                <a:off x="5200553" y="5386596"/>
                <a:ext cx="788265" cy="14584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線矢印コネクタ 42">
                <a:extLst>
                  <a:ext uri="{FF2B5EF4-FFF2-40B4-BE49-F238E27FC236}">
                    <a16:creationId xmlns:a16="http://schemas.microsoft.com/office/drawing/2014/main" id="{C9457273-793A-D9A3-8231-225FB3B4FCEB}"/>
                  </a:ext>
                </a:extLst>
              </p:cNvPr>
              <p:cNvCxnSpPr>
                <a:cxnSpLocks/>
                <a:endCxn id="33" idx="1"/>
              </p:cNvCxnSpPr>
              <p:nvPr/>
            </p:nvCxnSpPr>
            <p:spPr>
              <a:xfrm>
                <a:off x="5218436" y="5763269"/>
                <a:ext cx="1114184" cy="57272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直線矢印コネクタ 45">
                <a:extLst>
                  <a:ext uri="{FF2B5EF4-FFF2-40B4-BE49-F238E27FC236}">
                    <a16:creationId xmlns:a16="http://schemas.microsoft.com/office/drawing/2014/main" id="{08065F20-DA75-DCB5-4089-4C56D7E194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1920" y="3875314"/>
                <a:ext cx="1785143" cy="53010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直線矢印コネクタ 48">
                <a:extLst>
                  <a:ext uri="{FF2B5EF4-FFF2-40B4-BE49-F238E27FC236}">
                    <a16:creationId xmlns:a16="http://schemas.microsoft.com/office/drawing/2014/main" id="{74D21A98-B95D-1DD6-D01E-E9C6469852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2549" y="4554583"/>
                <a:ext cx="1628502" cy="1828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直線矢印コネクタ 51">
                <a:extLst>
                  <a:ext uri="{FF2B5EF4-FFF2-40B4-BE49-F238E27FC236}">
                    <a16:creationId xmlns:a16="http://schemas.microsoft.com/office/drawing/2014/main" id="{4A971FAF-CE90-1886-CA47-E0AD8CA98B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25621" y="4795897"/>
                <a:ext cx="1056749" cy="63746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直線矢印コネクタ 54">
                <a:extLst>
                  <a:ext uri="{FF2B5EF4-FFF2-40B4-BE49-F238E27FC236}">
                    <a16:creationId xmlns:a16="http://schemas.microsoft.com/office/drawing/2014/main" id="{18FE4E38-E4EC-B645-0231-CB06873C94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7383" y="4949999"/>
                <a:ext cx="1614236" cy="1311464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直線矢印コネクタ 61">
                <a:extLst>
                  <a:ext uri="{FF2B5EF4-FFF2-40B4-BE49-F238E27FC236}">
                    <a16:creationId xmlns:a16="http://schemas.microsoft.com/office/drawing/2014/main" id="{52E78D8A-EF83-EAFC-5859-9182BAB5A0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9966" y="6199047"/>
                <a:ext cx="1631653" cy="21917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直線矢印コネクタ 68">
                <a:extLst>
                  <a:ext uri="{FF2B5EF4-FFF2-40B4-BE49-F238E27FC236}">
                    <a16:creationId xmlns:a16="http://schemas.microsoft.com/office/drawing/2014/main" id="{2A6387F4-49D0-56A1-C8EF-E4669D2173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95063" y="5660571"/>
                <a:ext cx="1140823" cy="400595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直線矢印コネクタ 73">
                <a:extLst>
                  <a:ext uri="{FF2B5EF4-FFF2-40B4-BE49-F238E27FC236}">
                    <a16:creationId xmlns:a16="http://schemas.microsoft.com/office/drawing/2014/main" id="{E1744278-03AE-A50B-6930-B22ECBE1B2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840" y="4911634"/>
                <a:ext cx="1672046" cy="99277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直線矢印コネクタ 77">
                <a:extLst>
                  <a:ext uri="{FF2B5EF4-FFF2-40B4-BE49-F238E27FC236}">
                    <a16:creationId xmlns:a16="http://schemas.microsoft.com/office/drawing/2014/main" id="{2E9AFDBA-2DA5-BD2F-0533-656CBB4B4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1920" y="4058194"/>
                <a:ext cx="1793966" cy="1663337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5" name="角丸四角形 84">
              <a:extLst>
                <a:ext uri="{FF2B5EF4-FFF2-40B4-BE49-F238E27FC236}">
                  <a16:creationId xmlns:a16="http://schemas.microsoft.com/office/drawing/2014/main" id="{56E2F298-2041-D06F-EA7C-E1DF7BBCE8BE}"/>
                </a:ext>
              </a:extLst>
            </p:cNvPr>
            <p:cNvSpPr/>
            <p:nvPr/>
          </p:nvSpPr>
          <p:spPr>
            <a:xfrm>
              <a:off x="149495" y="3792660"/>
              <a:ext cx="11920585" cy="2983725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4980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193233-7476-72EE-F2A9-AFB0DF06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9898"/>
          </a:xfrm>
        </p:spPr>
        <p:txBody>
          <a:bodyPr/>
          <a:lstStyle/>
          <a:p>
            <a:r>
              <a:rPr lang="en-US" altLang="ja-JP" dirty="0"/>
              <a:t>Traditional</a:t>
            </a:r>
            <a:r>
              <a:rPr kumimoji="1" lang="en-US" altLang="ja-JP" dirty="0"/>
              <a:t> ML-based optimization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1C0EA04-D67D-47AB-D792-7F1E3E01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Apr. 28, 2026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A1A9B1-1757-9385-FC76-2B19F775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068AF56-43C0-B5EE-491F-80EC50212C38}"/>
              </a:ext>
            </a:extLst>
          </p:cNvPr>
          <p:cNvGrpSpPr/>
          <p:nvPr/>
        </p:nvGrpSpPr>
        <p:grpSpPr>
          <a:xfrm>
            <a:off x="293778" y="872343"/>
            <a:ext cx="11761816" cy="5965350"/>
            <a:chOff x="293778" y="872343"/>
            <a:chExt cx="11761816" cy="596535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F08127BB-B675-5298-3DA4-247DC4F37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46198" y="2035975"/>
              <a:ext cx="2526214" cy="1611163"/>
            </a:xfrm>
            <a:prstGeom prst="rect">
              <a:avLst/>
            </a:prstGeom>
          </p:spPr>
        </p:pic>
        <p:pic>
          <p:nvPicPr>
            <p:cNvPr id="6" name="図 5" descr="プログラミングをする人のイラスト（女性） | かわいいフリー素材集 ...">
              <a:extLst>
                <a:ext uri="{FF2B5EF4-FFF2-40B4-BE49-F238E27FC236}">
                  <a16:creationId xmlns:a16="http://schemas.microsoft.com/office/drawing/2014/main" id="{5B84040F-2D5F-B436-F66B-24BC6C382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778" y="2989165"/>
              <a:ext cx="1485900" cy="13589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65C1697-AB04-1FE7-741F-F30D8DD3C4F9}"/>
                </a:ext>
              </a:extLst>
            </p:cNvPr>
            <p:cNvSpPr txBox="1"/>
            <p:nvPr/>
          </p:nvSpPr>
          <p:spPr>
            <a:xfrm>
              <a:off x="301333" y="4348065"/>
              <a:ext cx="14798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/>
                <a:t>Operator/</a:t>
              </a:r>
            </a:p>
            <a:p>
              <a:pPr algn="ctr"/>
              <a:r>
                <a:rPr lang="en-US" altLang="ja-JP" b="1"/>
                <a:t>Researcher</a:t>
              </a:r>
              <a:endParaRPr kumimoji="1" lang="ja-JP" altLang="en-US" b="1"/>
            </a:p>
          </p:txBody>
        </p:sp>
        <p:pic>
          <p:nvPicPr>
            <p:cNvPr id="8" name="図 7" descr="いろいろな色のオモチャのロボットのイラスト | かわいいフリー素材集 ...">
              <a:extLst>
                <a:ext uri="{FF2B5EF4-FFF2-40B4-BE49-F238E27FC236}">
                  <a16:creationId xmlns:a16="http://schemas.microsoft.com/office/drawing/2014/main" id="{8779CBAC-A2C8-AA6C-5348-4C439CC60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4712" y="1831985"/>
              <a:ext cx="1391342" cy="1708182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CB237D1-E97A-D26D-46E6-BDC9053373E9}"/>
                </a:ext>
              </a:extLst>
            </p:cNvPr>
            <p:cNvSpPr txBox="1"/>
            <p:nvPr/>
          </p:nvSpPr>
          <p:spPr>
            <a:xfrm>
              <a:off x="4014163" y="3496098"/>
              <a:ext cx="1523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rgbClr val="FF0000"/>
                  </a:solidFill>
                </a:rPr>
                <a:t>Optimizer</a:t>
              </a:r>
              <a:endParaRPr kumimoji="1" lang="ja-JP" altLang="en-US" b="1">
                <a:solidFill>
                  <a:srgbClr val="FF0000"/>
                </a:solidFill>
              </a:endParaRPr>
            </a:p>
          </p:txBody>
        </p:sp>
        <p:sp>
          <p:nvSpPr>
            <p:cNvPr id="11" name="右矢印 10">
              <a:extLst>
                <a:ext uri="{FF2B5EF4-FFF2-40B4-BE49-F238E27FC236}">
                  <a16:creationId xmlns:a16="http://schemas.microsoft.com/office/drawing/2014/main" id="{121745FE-60F7-8AA3-38B1-95AB39B2B39A}"/>
                </a:ext>
              </a:extLst>
            </p:cNvPr>
            <p:cNvSpPr/>
            <p:nvPr/>
          </p:nvSpPr>
          <p:spPr>
            <a:xfrm rot="20991012">
              <a:off x="1696687" y="2748815"/>
              <a:ext cx="2405821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FBCECFC-943F-7683-F013-7C24261BA317}"/>
                </a:ext>
              </a:extLst>
            </p:cNvPr>
            <p:cNvSpPr txBox="1"/>
            <p:nvPr/>
          </p:nvSpPr>
          <p:spPr>
            <a:xfrm rot="20997381">
              <a:off x="1951926" y="2484820"/>
              <a:ext cx="168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/>
                <a:t>Configuration</a:t>
              </a:r>
              <a:endParaRPr kumimoji="1" lang="ja-JP" altLang="en-US"/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0AE99D23-EBD4-D27E-F993-301BA1A4A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2541" y="909469"/>
              <a:ext cx="5353053" cy="1135640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B3D11E5-E09C-7D51-9584-E4507B49646A}"/>
                </a:ext>
              </a:extLst>
            </p:cNvPr>
            <p:cNvSpPr txBox="1"/>
            <p:nvPr/>
          </p:nvSpPr>
          <p:spPr>
            <a:xfrm>
              <a:off x="7632498" y="872343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/>
                <a:t>Actual machine</a:t>
              </a:r>
              <a:endParaRPr kumimoji="1" lang="ja-JP" altLang="en-US" b="1"/>
            </a:p>
          </p:txBody>
        </p:sp>
        <p:pic>
          <p:nvPicPr>
            <p:cNvPr id="16" name="図 15" descr="昔の大きなコンピューターのイラスト | かわいいフリー素材集 いらすとや">
              <a:extLst>
                <a:ext uri="{FF2B5EF4-FFF2-40B4-BE49-F238E27FC236}">
                  <a16:creationId xmlns:a16="http://schemas.microsoft.com/office/drawing/2014/main" id="{14043CF9-927D-D413-4E65-E77437EC0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19183" y="4810862"/>
              <a:ext cx="1422400" cy="1422400"/>
            </a:xfrm>
            <a:prstGeom prst="rect">
              <a:avLst/>
            </a:prstGeom>
          </p:spPr>
        </p:pic>
        <p:pic>
          <p:nvPicPr>
            <p:cNvPr id="17" name="図 16" descr="グラフの検索結果 | かわいいフリー素材集 いらすとや">
              <a:extLst>
                <a:ext uri="{FF2B5EF4-FFF2-40B4-BE49-F238E27FC236}">
                  <a16:creationId xmlns:a16="http://schemas.microsoft.com/office/drawing/2014/main" id="{8D7FE879-90C5-FF06-D318-70ECA38BA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64310" y="4790341"/>
              <a:ext cx="1457450" cy="1457450"/>
            </a:xfrm>
            <a:prstGeom prst="rect">
              <a:avLst/>
            </a:prstGeom>
          </p:spPr>
        </p:pic>
        <p:sp>
          <p:nvSpPr>
            <p:cNvPr id="18" name="右矢印 17">
              <a:extLst>
                <a:ext uri="{FF2B5EF4-FFF2-40B4-BE49-F238E27FC236}">
                  <a16:creationId xmlns:a16="http://schemas.microsoft.com/office/drawing/2014/main" id="{BB5ED0C5-7702-772B-DEA4-EDA9BBABDE58}"/>
                </a:ext>
              </a:extLst>
            </p:cNvPr>
            <p:cNvSpPr/>
            <p:nvPr/>
          </p:nvSpPr>
          <p:spPr>
            <a:xfrm rot="19666309">
              <a:off x="5357615" y="1791919"/>
              <a:ext cx="1266939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387C3CD-41D0-6244-F333-BFB8D789A5B2}"/>
                </a:ext>
              </a:extLst>
            </p:cNvPr>
            <p:cNvSpPr txBox="1"/>
            <p:nvPr/>
          </p:nvSpPr>
          <p:spPr>
            <a:xfrm rot="19716061">
              <a:off x="5045594" y="1217786"/>
              <a:ext cx="14462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/>
                <a:t>Change </a:t>
              </a:r>
              <a:br>
                <a:rPr kumimoji="1" lang="en-US" altLang="ja-JP"/>
              </a:br>
              <a:r>
                <a:rPr kumimoji="1" lang="en-US" altLang="ja-JP"/>
                <a:t>parameters</a:t>
              </a:r>
              <a:endParaRPr kumimoji="1"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0D3F639-46A8-D84A-91BE-BF271F0FBE73}"/>
                </a:ext>
              </a:extLst>
            </p:cNvPr>
            <p:cNvSpPr txBox="1"/>
            <p:nvPr/>
          </p:nvSpPr>
          <p:spPr>
            <a:xfrm>
              <a:off x="6480057" y="4230048"/>
              <a:ext cx="785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/>
                <a:t>Score</a:t>
              </a:r>
              <a:endParaRPr kumimoji="1" lang="ja-JP" altLang="en-US"/>
            </a:p>
          </p:txBody>
        </p:sp>
        <p:sp>
          <p:nvSpPr>
            <p:cNvPr id="22" name="右矢印 21">
              <a:extLst>
                <a:ext uri="{FF2B5EF4-FFF2-40B4-BE49-F238E27FC236}">
                  <a16:creationId xmlns:a16="http://schemas.microsoft.com/office/drawing/2014/main" id="{D78D2B76-5BF6-6433-6A13-88AAB78B8475}"/>
                </a:ext>
              </a:extLst>
            </p:cNvPr>
            <p:cNvSpPr/>
            <p:nvPr/>
          </p:nvSpPr>
          <p:spPr>
            <a:xfrm rot="1510598">
              <a:off x="1689161" y="4681501"/>
              <a:ext cx="2386297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0475DD5-07E4-C421-8B82-0DDDA6AF95B5}"/>
                </a:ext>
              </a:extLst>
            </p:cNvPr>
            <p:cNvSpPr txBox="1"/>
            <p:nvPr/>
          </p:nvSpPr>
          <p:spPr>
            <a:xfrm rot="1465144">
              <a:off x="1894847" y="4838920"/>
              <a:ext cx="168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/>
                <a:t>Configuration</a:t>
              </a:r>
              <a:endParaRPr kumimoji="1" lang="ja-JP" altLang="en-US"/>
            </a:p>
          </p:txBody>
        </p:sp>
        <p:sp>
          <p:nvSpPr>
            <p:cNvPr id="24" name="環状矢印 23">
              <a:extLst>
                <a:ext uri="{FF2B5EF4-FFF2-40B4-BE49-F238E27FC236}">
                  <a16:creationId xmlns:a16="http://schemas.microsoft.com/office/drawing/2014/main" id="{109C02E3-AC0F-5916-B266-37BC521C1124}"/>
                </a:ext>
              </a:extLst>
            </p:cNvPr>
            <p:cNvSpPr/>
            <p:nvPr/>
          </p:nvSpPr>
          <p:spPr>
            <a:xfrm flipH="1" flipV="1">
              <a:off x="5252474" y="1601524"/>
              <a:ext cx="2965555" cy="2756308"/>
            </a:xfrm>
            <a:prstGeom prst="circularArrow">
              <a:avLst>
                <a:gd name="adj1" fmla="val 5861"/>
                <a:gd name="adj2" fmla="val 1168408"/>
                <a:gd name="adj3" fmla="val 18783192"/>
                <a:gd name="adj4" fmla="val 13163631"/>
                <a:gd name="adj5" fmla="val 734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658DAF7-E8DF-E077-184D-BA007781CAB9}"/>
                </a:ext>
              </a:extLst>
            </p:cNvPr>
            <p:cNvSpPr txBox="1"/>
            <p:nvPr/>
          </p:nvSpPr>
          <p:spPr>
            <a:xfrm>
              <a:off x="4629094" y="6198171"/>
              <a:ext cx="1200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Simulators</a:t>
              </a:r>
              <a:endParaRPr kumimoji="1" lang="ja-JP" altLang="en-US" b="1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9CEF60A-A70D-A023-F7E5-5AD5AB5C5BBA}"/>
                </a:ext>
              </a:extLst>
            </p:cNvPr>
            <p:cNvSpPr txBox="1"/>
            <p:nvPr/>
          </p:nvSpPr>
          <p:spPr>
            <a:xfrm>
              <a:off x="3364992" y="3835737"/>
              <a:ext cx="2808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/>
                <a:t>Gaussian Process</a:t>
              </a:r>
              <a:endParaRPr kumimoji="1" lang="en-US" altLang="ja-JP" dirty="0"/>
            </a:p>
            <a:p>
              <a:pPr algn="ctr"/>
              <a:r>
                <a:rPr kumimoji="1" lang="en-US" altLang="ja-JP" dirty="0"/>
                <a:t>Reinfor</a:t>
              </a:r>
              <a:r>
                <a:rPr lang="en-US" altLang="ja-JP" dirty="0"/>
                <a:t>cement Learning</a:t>
              </a:r>
              <a:endParaRPr kumimoji="1" lang="ja-JP" altLang="en-US"/>
            </a:p>
          </p:txBody>
        </p:sp>
        <p:sp>
          <p:nvSpPr>
            <p:cNvPr id="28" name="環状矢印 27">
              <a:extLst>
                <a:ext uri="{FF2B5EF4-FFF2-40B4-BE49-F238E27FC236}">
                  <a16:creationId xmlns:a16="http://schemas.microsoft.com/office/drawing/2014/main" id="{284F8874-6CF5-D418-0682-4B86508DBE34}"/>
                </a:ext>
              </a:extLst>
            </p:cNvPr>
            <p:cNvSpPr/>
            <p:nvPr/>
          </p:nvSpPr>
          <p:spPr>
            <a:xfrm flipH="1" flipV="1">
              <a:off x="781503" y="3646707"/>
              <a:ext cx="4201613" cy="3022651"/>
            </a:xfrm>
            <a:prstGeom prst="circularArrow">
              <a:avLst>
                <a:gd name="adj1" fmla="val 4404"/>
                <a:gd name="adj2" fmla="val 1168408"/>
                <a:gd name="adj3" fmla="val 20607560"/>
                <a:gd name="adj4" fmla="val 12999251"/>
                <a:gd name="adj5" fmla="val 734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162AF05-81C3-EB00-3A99-FE238F9C5A4E}"/>
                </a:ext>
              </a:extLst>
            </p:cNvPr>
            <p:cNvSpPr txBox="1"/>
            <p:nvPr/>
          </p:nvSpPr>
          <p:spPr>
            <a:xfrm>
              <a:off x="2012524" y="6468361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/>
                <a:t>Analysis</a:t>
              </a:r>
              <a:endParaRPr kumimoji="1" lang="ja-JP" altLang="en-US"/>
            </a:p>
          </p:txBody>
        </p:sp>
        <p:sp>
          <p:nvSpPr>
            <p:cNvPr id="30" name="環状矢印 29">
              <a:extLst>
                <a:ext uri="{FF2B5EF4-FFF2-40B4-BE49-F238E27FC236}">
                  <a16:creationId xmlns:a16="http://schemas.microsoft.com/office/drawing/2014/main" id="{207CAD66-520D-A2D6-5EA1-F90F97FC1814}"/>
                </a:ext>
              </a:extLst>
            </p:cNvPr>
            <p:cNvSpPr/>
            <p:nvPr/>
          </p:nvSpPr>
          <p:spPr>
            <a:xfrm flipH="1">
              <a:off x="804231" y="1146537"/>
              <a:ext cx="4295738" cy="3236152"/>
            </a:xfrm>
            <a:prstGeom prst="circularArrow">
              <a:avLst>
                <a:gd name="adj1" fmla="val 4404"/>
                <a:gd name="adj2" fmla="val 1168408"/>
                <a:gd name="adj3" fmla="val 20607560"/>
                <a:gd name="adj4" fmla="val 12999251"/>
                <a:gd name="adj5" fmla="val 734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B21ED71-4E5E-B95E-B8D6-36B02F98BA53}"/>
                </a:ext>
              </a:extLst>
            </p:cNvPr>
            <p:cNvSpPr txBox="1"/>
            <p:nvPr/>
          </p:nvSpPr>
          <p:spPr>
            <a:xfrm>
              <a:off x="2362135" y="969898"/>
              <a:ext cx="965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/>
                <a:t>Results</a:t>
              </a:r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0CCF1AE-998B-D06F-71FB-E83F2E4D1952}"/>
                </a:ext>
              </a:extLst>
            </p:cNvPr>
            <p:cNvSpPr txBox="1"/>
            <p:nvPr/>
          </p:nvSpPr>
          <p:spPr>
            <a:xfrm>
              <a:off x="1779678" y="3342162"/>
              <a:ext cx="179889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solidFill>
                    <a:srgbClr val="0033CC"/>
                  </a:solidFill>
                </a:rPr>
                <a:t>Manual trial </a:t>
              </a:r>
              <a:br>
                <a:rPr kumimoji="1" lang="en-US" altLang="ja-JP" sz="2400" i="1" dirty="0">
                  <a:solidFill>
                    <a:srgbClr val="0033CC"/>
                  </a:solidFill>
                </a:rPr>
              </a:br>
              <a:r>
                <a:rPr kumimoji="1" lang="en-US" altLang="ja-JP" sz="2400" i="1" dirty="0">
                  <a:solidFill>
                    <a:srgbClr val="0033CC"/>
                  </a:solidFill>
                </a:rPr>
                <a:t>and error</a:t>
              </a:r>
              <a:endParaRPr kumimoji="1" lang="ja-JP" altLang="en-US" sz="2400" i="1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359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39B91C-AC73-1E53-B196-65CB9BE34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22" y="1"/>
            <a:ext cx="10896178" cy="1001152"/>
          </a:xfrm>
        </p:spPr>
        <p:txBody>
          <a:bodyPr/>
          <a:lstStyle/>
          <a:p>
            <a:r>
              <a:rPr lang="en-US" altLang="ja-JP" dirty="0"/>
              <a:t>Agentic AI-based operation</a:t>
            </a:r>
            <a:endParaRPr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098167-F955-1CE1-B40A-B1108929C36B}"/>
              </a:ext>
            </a:extLst>
          </p:cNvPr>
          <p:cNvSpPr txBox="1"/>
          <p:nvPr/>
        </p:nvSpPr>
        <p:spPr>
          <a:xfrm>
            <a:off x="3662292" y="4717737"/>
            <a:ext cx="2142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LLM</a:t>
            </a:r>
          </a:p>
          <a:p>
            <a:pPr algn="ctr"/>
            <a:r>
              <a:rPr lang="en-US" altLang="ja-JP" dirty="0"/>
              <a:t>Claude</a:t>
            </a:r>
          </a:p>
          <a:p>
            <a:pPr algn="ctr"/>
            <a:r>
              <a:rPr lang="en-US" altLang="ja-JP" dirty="0"/>
              <a:t>GPT</a:t>
            </a:r>
          </a:p>
          <a:p>
            <a:pPr algn="ctr"/>
            <a:r>
              <a:rPr lang="en-US" altLang="ja-JP" dirty="0"/>
              <a:t>Open-weight models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CC06BC3-70AE-B388-CE50-AB4E9AE5B344}"/>
              </a:ext>
            </a:extLst>
          </p:cNvPr>
          <p:cNvSpPr txBox="1"/>
          <p:nvPr/>
        </p:nvSpPr>
        <p:spPr>
          <a:xfrm>
            <a:off x="6586658" y="3383703"/>
            <a:ext cx="5052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olidFill>
                  <a:srgbClr val="FF0000"/>
                </a:solidFill>
              </a:rPr>
              <a:t>Automatic iterative trial and error</a:t>
            </a:r>
            <a:endParaRPr kumimoji="1" lang="ja-JP" altLang="en-US" sz="2400" i="1">
              <a:solidFill>
                <a:srgbClr val="FF0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5B32A04-08E6-52FB-43CE-EF83573007A2}"/>
              </a:ext>
            </a:extLst>
          </p:cNvPr>
          <p:cNvGrpSpPr/>
          <p:nvPr/>
        </p:nvGrpSpPr>
        <p:grpSpPr>
          <a:xfrm>
            <a:off x="370436" y="838228"/>
            <a:ext cx="11579037" cy="5904354"/>
            <a:chOff x="370436" y="733724"/>
            <a:chExt cx="11579037" cy="5904354"/>
          </a:xfrm>
        </p:grpSpPr>
        <p:pic>
          <p:nvPicPr>
            <p:cNvPr id="5" name="図 4" descr="プログラミングをする人のイラスト（女性） | かわいいフリー素材集 ...">
              <a:extLst>
                <a:ext uri="{FF2B5EF4-FFF2-40B4-BE49-F238E27FC236}">
                  <a16:creationId xmlns:a16="http://schemas.microsoft.com/office/drawing/2014/main" id="{B2D23572-E22F-4991-D69E-F3ECBC90E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436" y="2672316"/>
              <a:ext cx="1485900" cy="1358900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3EA790-46B0-C040-821C-BA8F8B60892D}"/>
                </a:ext>
              </a:extLst>
            </p:cNvPr>
            <p:cNvSpPr txBox="1"/>
            <p:nvPr/>
          </p:nvSpPr>
          <p:spPr>
            <a:xfrm>
              <a:off x="457622" y="3937472"/>
              <a:ext cx="12891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/>
                <a:t>Operator</a:t>
              </a:r>
              <a:endParaRPr kumimoji="1" lang="ja-JP" altLang="en-US" sz="2000" b="1"/>
            </a:p>
          </p:txBody>
        </p:sp>
        <p:pic>
          <p:nvPicPr>
            <p:cNvPr id="7" name="図 6" descr="いろいろな色のオモチャのロボットのイラスト | かわいいフリー素材集 ...">
              <a:extLst>
                <a:ext uri="{FF2B5EF4-FFF2-40B4-BE49-F238E27FC236}">
                  <a16:creationId xmlns:a16="http://schemas.microsoft.com/office/drawing/2014/main" id="{91662F3B-333A-C44D-29DD-DE10548EA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2229" y="2594132"/>
              <a:ext cx="1282700" cy="1574800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300889E-0D52-96FA-2D26-59C82377C6DD}"/>
                </a:ext>
              </a:extLst>
            </p:cNvPr>
            <p:cNvSpPr txBox="1"/>
            <p:nvPr/>
          </p:nvSpPr>
          <p:spPr>
            <a:xfrm>
              <a:off x="4203334" y="422143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b="1" dirty="0">
                  <a:solidFill>
                    <a:srgbClr val="FF0000"/>
                  </a:solidFill>
                </a:rPr>
                <a:t>Agent</a:t>
              </a:r>
              <a:endParaRPr kumimoji="1" lang="ja-JP" altLang="en-US" b="1">
                <a:solidFill>
                  <a:srgbClr val="FF0000"/>
                </a:solidFill>
              </a:endParaRPr>
            </a:p>
          </p:txBody>
        </p:sp>
        <p:sp>
          <p:nvSpPr>
            <p:cNvPr id="10" name="右矢印 9">
              <a:extLst>
                <a:ext uri="{FF2B5EF4-FFF2-40B4-BE49-F238E27FC236}">
                  <a16:creationId xmlns:a16="http://schemas.microsoft.com/office/drawing/2014/main" id="{BB143864-FB16-9F74-176F-8E6EB5378DFE}"/>
                </a:ext>
              </a:extLst>
            </p:cNvPr>
            <p:cNvSpPr/>
            <p:nvPr/>
          </p:nvSpPr>
          <p:spPr>
            <a:xfrm>
              <a:off x="1900397" y="3257408"/>
              <a:ext cx="2086333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038C766-A9C5-D909-880F-80BE605C1681}"/>
                </a:ext>
              </a:extLst>
            </p:cNvPr>
            <p:cNvSpPr txBox="1"/>
            <p:nvPr/>
          </p:nvSpPr>
          <p:spPr>
            <a:xfrm>
              <a:off x="1874630" y="3511000"/>
              <a:ext cx="22204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dirty="0"/>
                <a:t>Requests</a:t>
              </a:r>
            </a:p>
            <a:p>
              <a:pPr algn="ctr"/>
              <a:r>
                <a:rPr lang="en-US" altLang="ja-JP" b="1" dirty="0"/>
                <a:t>Natural language</a:t>
              </a:r>
              <a:endParaRPr kumimoji="1" lang="ja-JP" altLang="en-US" b="1"/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DA4CDA9-0C94-7C61-4CDC-E73A4554D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6420" y="1972375"/>
              <a:ext cx="5353053" cy="1135640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9E5DD92-D2BF-F09B-7E56-F85D4863C18F}"/>
                </a:ext>
              </a:extLst>
            </p:cNvPr>
            <p:cNvSpPr txBox="1"/>
            <p:nvPr/>
          </p:nvSpPr>
          <p:spPr>
            <a:xfrm>
              <a:off x="7861541" y="2831549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/>
                <a:t>Actual machine</a:t>
              </a:r>
              <a:endParaRPr kumimoji="1" lang="ja-JP" altLang="en-US" b="1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5D2194E-0363-236D-53B1-93AFA4749DC2}"/>
                </a:ext>
              </a:extLst>
            </p:cNvPr>
            <p:cNvSpPr txBox="1"/>
            <p:nvPr/>
          </p:nvSpPr>
          <p:spPr>
            <a:xfrm>
              <a:off x="7895604" y="5714748"/>
              <a:ext cx="183274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 dirty="0"/>
                <a:t>Digital Twin</a:t>
              </a:r>
            </a:p>
            <a:p>
              <a:pPr algn="ctr"/>
              <a:r>
                <a:rPr kumimoji="1" lang="en-US" altLang="ja-JP" dirty="0"/>
                <a:t>Simulators</a:t>
              </a:r>
            </a:p>
            <a:p>
              <a:pPr algn="ctr"/>
              <a:r>
                <a:rPr lang="en-US" altLang="ja-JP" dirty="0"/>
                <a:t>Surrogate models</a:t>
              </a:r>
              <a:endParaRPr kumimoji="1" lang="ja-JP" altLang="en-US"/>
            </a:p>
          </p:txBody>
        </p:sp>
        <p:pic>
          <p:nvPicPr>
            <p:cNvPr id="17" name="図 16" descr="昔の大きなコンピューターのイラスト | かわいいフリー素材集 いらすとや">
              <a:extLst>
                <a:ext uri="{FF2B5EF4-FFF2-40B4-BE49-F238E27FC236}">
                  <a16:creationId xmlns:a16="http://schemas.microsoft.com/office/drawing/2014/main" id="{1A9C2350-E13C-4A0C-861D-AB4362C3C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89391" y="4327044"/>
              <a:ext cx="1422400" cy="1422400"/>
            </a:xfrm>
            <a:prstGeom prst="rect">
              <a:avLst/>
            </a:prstGeom>
          </p:spPr>
        </p:pic>
        <p:pic>
          <p:nvPicPr>
            <p:cNvPr id="18" name="図 17" descr="グラフの検索結果 | かわいいフリー素材集 いらすとや">
              <a:extLst>
                <a:ext uri="{FF2B5EF4-FFF2-40B4-BE49-F238E27FC236}">
                  <a16:creationId xmlns:a16="http://schemas.microsoft.com/office/drawing/2014/main" id="{9661954D-40DF-69F8-8E76-E3CDA41F6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14699" y="4261872"/>
              <a:ext cx="1457450" cy="1457450"/>
            </a:xfrm>
            <a:prstGeom prst="rect">
              <a:avLst/>
            </a:prstGeom>
          </p:spPr>
        </p:pic>
        <p:sp>
          <p:nvSpPr>
            <p:cNvPr id="19" name="右矢印 18">
              <a:extLst>
                <a:ext uri="{FF2B5EF4-FFF2-40B4-BE49-F238E27FC236}">
                  <a16:creationId xmlns:a16="http://schemas.microsoft.com/office/drawing/2014/main" id="{D2B4AC45-EFE9-6373-BA33-C7B789479BFE}"/>
                </a:ext>
              </a:extLst>
            </p:cNvPr>
            <p:cNvSpPr/>
            <p:nvPr/>
          </p:nvSpPr>
          <p:spPr>
            <a:xfrm rot="20440046">
              <a:off x="5322150" y="2700374"/>
              <a:ext cx="1266939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7F5DD0F-3E0F-8CE3-691F-65660E4AF7DE}"/>
                </a:ext>
              </a:extLst>
            </p:cNvPr>
            <p:cNvSpPr txBox="1"/>
            <p:nvPr/>
          </p:nvSpPr>
          <p:spPr>
            <a:xfrm rot="20354373">
              <a:off x="5295756" y="2445924"/>
              <a:ext cx="94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Tuning</a:t>
              </a:r>
              <a:endParaRPr kumimoji="1" lang="ja-JP" altLang="en-US"/>
            </a:p>
          </p:txBody>
        </p:sp>
        <p:sp>
          <p:nvSpPr>
            <p:cNvPr id="21" name="環状矢印 20">
              <a:extLst>
                <a:ext uri="{FF2B5EF4-FFF2-40B4-BE49-F238E27FC236}">
                  <a16:creationId xmlns:a16="http://schemas.microsoft.com/office/drawing/2014/main" id="{94443E70-69BB-7EB3-B669-21DBFDE7CB20}"/>
                </a:ext>
              </a:extLst>
            </p:cNvPr>
            <p:cNvSpPr/>
            <p:nvPr/>
          </p:nvSpPr>
          <p:spPr>
            <a:xfrm flipH="1">
              <a:off x="4565411" y="1356990"/>
              <a:ext cx="2910314" cy="2334277"/>
            </a:xfrm>
            <a:prstGeom prst="circularArrow">
              <a:avLst>
                <a:gd name="adj1" fmla="val 5651"/>
                <a:gd name="adj2" fmla="val 1084697"/>
                <a:gd name="adj3" fmla="val 20341846"/>
                <a:gd name="adj4" fmla="val 11343887"/>
                <a:gd name="adj5" fmla="val 734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371A977-3E24-0E19-B3E5-B16D21A4A036}"/>
                </a:ext>
              </a:extLst>
            </p:cNvPr>
            <p:cNvSpPr txBox="1"/>
            <p:nvPr/>
          </p:nvSpPr>
          <p:spPr>
            <a:xfrm>
              <a:off x="5361787" y="1069834"/>
              <a:ext cx="1234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Response</a:t>
              </a:r>
              <a:endParaRPr kumimoji="1" lang="ja-JP" altLang="en-US"/>
            </a:p>
          </p:txBody>
        </p:sp>
        <p:sp>
          <p:nvSpPr>
            <p:cNvPr id="23" name="右矢印 22">
              <a:extLst>
                <a:ext uri="{FF2B5EF4-FFF2-40B4-BE49-F238E27FC236}">
                  <a16:creationId xmlns:a16="http://schemas.microsoft.com/office/drawing/2014/main" id="{0D292440-5530-67B6-B2B2-A8B2CB9E6BFA}"/>
                </a:ext>
              </a:extLst>
            </p:cNvPr>
            <p:cNvSpPr/>
            <p:nvPr/>
          </p:nvSpPr>
          <p:spPr>
            <a:xfrm rot="1238994">
              <a:off x="5397298" y="4040499"/>
              <a:ext cx="1752382" cy="30109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D8074EE-AB95-B551-8699-33E710025D53}"/>
                </a:ext>
              </a:extLst>
            </p:cNvPr>
            <p:cNvSpPr txBox="1"/>
            <p:nvPr/>
          </p:nvSpPr>
          <p:spPr>
            <a:xfrm rot="1274276">
              <a:off x="5590185" y="3812179"/>
              <a:ext cx="168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Configuration</a:t>
              </a:r>
              <a:endParaRPr kumimoji="1" lang="ja-JP" altLang="en-US"/>
            </a:p>
          </p:txBody>
        </p:sp>
        <p:sp>
          <p:nvSpPr>
            <p:cNvPr id="25" name="環状矢印 24">
              <a:extLst>
                <a:ext uri="{FF2B5EF4-FFF2-40B4-BE49-F238E27FC236}">
                  <a16:creationId xmlns:a16="http://schemas.microsoft.com/office/drawing/2014/main" id="{EC1ACBD0-DB7D-2A2A-0581-9B1CEE51D368}"/>
                </a:ext>
              </a:extLst>
            </p:cNvPr>
            <p:cNvSpPr/>
            <p:nvPr/>
          </p:nvSpPr>
          <p:spPr>
            <a:xfrm flipH="1" flipV="1">
              <a:off x="5057269" y="2560280"/>
              <a:ext cx="2965555" cy="2756308"/>
            </a:xfrm>
            <a:prstGeom prst="circularArrow">
              <a:avLst>
                <a:gd name="adj1" fmla="val 5389"/>
                <a:gd name="adj2" fmla="val 1295792"/>
                <a:gd name="adj3" fmla="val 19572895"/>
                <a:gd name="adj4" fmla="val 14477815"/>
                <a:gd name="adj5" fmla="val 7348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46C3D9C-2915-46BA-2F71-C86004019697}"/>
                </a:ext>
              </a:extLst>
            </p:cNvPr>
            <p:cNvSpPr txBox="1"/>
            <p:nvPr/>
          </p:nvSpPr>
          <p:spPr>
            <a:xfrm>
              <a:off x="5997094" y="5180117"/>
              <a:ext cx="965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Results</a:t>
              </a:r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20B8CCE-2A65-1818-AE5A-C5F3C03552CE}"/>
                </a:ext>
              </a:extLst>
            </p:cNvPr>
            <p:cNvSpPr txBox="1"/>
            <p:nvPr/>
          </p:nvSpPr>
          <p:spPr>
            <a:xfrm>
              <a:off x="1307316" y="1035419"/>
              <a:ext cx="205857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 dirty="0"/>
                <a:t>Knowledge Base</a:t>
              </a:r>
            </a:p>
            <a:p>
              <a:pPr algn="ctr"/>
              <a:r>
                <a:rPr kumimoji="1" lang="en-US" altLang="ja-JP" dirty="0"/>
                <a:t>Source codes</a:t>
              </a:r>
            </a:p>
            <a:p>
              <a:pPr algn="ctr"/>
              <a:r>
                <a:rPr lang="en-US" altLang="ja-JP" dirty="0"/>
                <a:t>Manuals</a:t>
              </a:r>
            </a:p>
            <a:p>
              <a:pPr algn="ctr"/>
              <a:r>
                <a:rPr kumimoji="1" lang="en-US" altLang="ja-JP" dirty="0"/>
                <a:t>Logbooks</a:t>
              </a:r>
              <a:endParaRPr kumimoji="1" lang="ja-JP" altLang="en-US"/>
            </a:p>
          </p:txBody>
        </p:sp>
        <p:sp>
          <p:nvSpPr>
            <p:cNvPr id="31" name="左右矢印 30">
              <a:extLst>
                <a:ext uri="{FF2B5EF4-FFF2-40B4-BE49-F238E27FC236}">
                  <a16:creationId xmlns:a16="http://schemas.microsoft.com/office/drawing/2014/main" id="{1868C3BA-B5CC-B1F1-681A-881A88DED15B}"/>
                </a:ext>
              </a:extLst>
            </p:cNvPr>
            <p:cNvSpPr/>
            <p:nvPr/>
          </p:nvSpPr>
          <p:spPr>
            <a:xfrm rot="3493961">
              <a:off x="3837760" y="2362085"/>
              <a:ext cx="740788" cy="324085"/>
            </a:xfrm>
            <a:prstGeom prst="leftRightArrow">
              <a:avLst>
                <a:gd name="adj1" fmla="val 50000"/>
                <a:gd name="adj2" fmla="val 49816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F456DB16-DC04-8FFB-6F4D-78D195CB67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9310" y="1402197"/>
              <a:ext cx="950423" cy="858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98DAF210-37C8-325E-976E-CEF1B548CB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428" y="1016433"/>
              <a:ext cx="1069768" cy="1069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71616EA-8D7B-6534-C7FF-1D0E5C5A9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96407" y="733724"/>
              <a:ext cx="2406540" cy="1534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8189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FFEBAD-719B-77DC-4EA6-D278D464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" altLang="ja-JP" dirty="0"/>
              <a:t>Digital Twin as a safety sandbox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C52748-E325-C54B-BD90-9EA367D5B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2227487"/>
          </a:xfrm>
        </p:spPr>
        <p:txBody>
          <a:bodyPr>
            <a:normAutofit fontScale="92500" lnSpcReduction="10000"/>
          </a:bodyPr>
          <a:lstStyle/>
          <a:p>
            <a:r>
              <a:rPr lang="en" altLang="ja-JP" dirty="0"/>
              <a:t>The digital twin is not only a training environment.</a:t>
            </a:r>
          </a:p>
          <a:p>
            <a:r>
              <a:rPr lang="en" altLang="ja-JP" dirty="0"/>
              <a:t>It is a safety sandbox for the agent.</a:t>
            </a:r>
          </a:p>
          <a:p>
            <a:r>
              <a:rPr lang="en" altLang="ja-JP" dirty="0"/>
              <a:t>Never let the agent explore blindly on the real machine.</a:t>
            </a:r>
          </a:p>
          <a:p>
            <a:r>
              <a:rPr lang="en" altLang="ja-JP" dirty="0"/>
              <a:t>Autonomous does not mean human-out-of-the-loop.</a:t>
            </a:r>
          </a:p>
          <a:p>
            <a:r>
              <a:rPr lang="en-US" altLang="ja-JP" dirty="0"/>
              <a:t>Agents should know when to ask a human.</a:t>
            </a:r>
            <a:endParaRPr lang="en" altLang="ja-JP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9E71F7-256A-91AF-6187-C3A57A500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r>
              <a:rPr lang="en-US" altLang="ja-JP"/>
              <a:t>Oct. 5th, 2026</a:t>
            </a: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9F3261C-6D3D-FD73-D516-2801E9BF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5059EBD-563B-431E-97F8-C3C8BF680174}" type="slidenum">
              <a:rPr lang="ja-JP" altLang="en-US" smtClean="0"/>
              <a:pPr/>
              <a:t>27</a:t>
            </a:fld>
            <a:endParaRPr lang="ja-JP" altLang="en-US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975E493-13BF-B961-DE23-DFA062E9C779}"/>
              </a:ext>
            </a:extLst>
          </p:cNvPr>
          <p:cNvGrpSpPr/>
          <p:nvPr/>
        </p:nvGrpSpPr>
        <p:grpSpPr>
          <a:xfrm>
            <a:off x="562136" y="3659668"/>
            <a:ext cx="11042880" cy="2782608"/>
            <a:chOff x="497308" y="3808678"/>
            <a:chExt cx="11042880" cy="2782608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0964EBB2-DD5C-7754-4438-29403CD02C71}"/>
                </a:ext>
              </a:extLst>
            </p:cNvPr>
            <p:cNvGrpSpPr/>
            <p:nvPr/>
          </p:nvGrpSpPr>
          <p:grpSpPr>
            <a:xfrm>
              <a:off x="497308" y="4249092"/>
              <a:ext cx="1323243" cy="727857"/>
              <a:chOff x="3536140" y="4249092"/>
              <a:chExt cx="1323243" cy="727857"/>
            </a:xfrm>
          </p:grpSpPr>
          <p:sp>
            <p:nvSpPr>
              <p:cNvPr id="8" name="フレーム 7">
                <a:extLst>
                  <a:ext uri="{FF2B5EF4-FFF2-40B4-BE49-F238E27FC236}">
                    <a16:creationId xmlns:a16="http://schemas.microsoft.com/office/drawing/2014/main" id="{A9656C69-8801-EE97-989A-35869A00DB09}"/>
                  </a:ext>
                </a:extLst>
              </p:cNvPr>
              <p:cNvSpPr/>
              <p:nvPr/>
            </p:nvSpPr>
            <p:spPr>
              <a:xfrm>
                <a:off x="3536140" y="4249092"/>
                <a:ext cx="1323243" cy="727857"/>
              </a:xfrm>
              <a:prstGeom prst="frame">
                <a:avLst>
                  <a:gd name="adj1" fmla="val 12494"/>
                </a:avLst>
              </a:prstGeom>
              <a:solidFill>
                <a:srgbClr val="FFA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81093E8-26E1-7EE1-31F8-071A33BFF8B8}"/>
                  </a:ext>
                </a:extLst>
              </p:cNvPr>
              <p:cNvSpPr txBox="1"/>
              <p:nvPr/>
            </p:nvSpPr>
            <p:spPr>
              <a:xfrm>
                <a:off x="3756585" y="4382187"/>
                <a:ext cx="9382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/>
                  <a:t>Agent</a:t>
                </a:r>
                <a:endParaRPr kumimoji="1" lang="en-US" altLang="ja-JP" b="1" dirty="0"/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04C66209-9F92-510F-F3B6-52354F9A56C7}"/>
                </a:ext>
              </a:extLst>
            </p:cNvPr>
            <p:cNvGrpSpPr/>
            <p:nvPr/>
          </p:nvGrpSpPr>
          <p:grpSpPr>
            <a:xfrm>
              <a:off x="2932848" y="4241389"/>
              <a:ext cx="1998352" cy="735560"/>
              <a:chOff x="9563965" y="5718552"/>
              <a:chExt cx="1998352" cy="735560"/>
            </a:xfrm>
          </p:grpSpPr>
          <p:sp>
            <p:nvSpPr>
              <p:cNvPr id="11" name="額縁 10">
                <a:extLst>
                  <a:ext uri="{FF2B5EF4-FFF2-40B4-BE49-F238E27FC236}">
                    <a16:creationId xmlns:a16="http://schemas.microsoft.com/office/drawing/2014/main" id="{FDA9379B-F45A-0059-C44C-2AFEDCC76A28}"/>
                  </a:ext>
                </a:extLst>
              </p:cNvPr>
              <p:cNvSpPr/>
              <p:nvPr/>
            </p:nvSpPr>
            <p:spPr>
              <a:xfrm>
                <a:off x="9563965" y="5718552"/>
                <a:ext cx="1998352" cy="735560"/>
              </a:xfrm>
              <a:prstGeom prst="bevel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B14E3F5-F595-DDE2-E189-67FEC9CB124A}"/>
                  </a:ext>
                </a:extLst>
              </p:cNvPr>
              <p:cNvSpPr txBox="1"/>
              <p:nvPr/>
            </p:nvSpPr>
            <p:spPr>
              <a:xfrm>
                <a:off x="9745802" y="5872737"/>
                <a:ext cx="1634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effectLst>
                      <a:glow rad="127000">
                        <a:schemeClr val="bg1"/>
                      </a:glow>
                    </a:effectLst>
                  </a:rPr>
                  <a:t>Digital Twin</a:t>
                </a:r>
                <a:endParaRPr kumimoji="1" lang="ja-JP" altLang="en-US" sz="2400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p:grpSp>
        <p:sp>
          <p:nvSpPr>
            <p:cNvPr id="14" name="右矢印 13">
              <a:extLst>
                <a:ext uri="{FF2B5EF4-FFF2-40B4-BE49-F238E27FC236}">
                  <a16:creationId xmlns:a16="http://schemas.microsoft.com/office/drawing/2014/main" id="{DD7FC52C-E07D-4F40-56F0-D4153078F2FE}"/>
                </a:ext>
              </a:extLst>
            </p:cNvPr>
            <p:cNvSpPr/>
            <p:nvPr/>
          </p:nvSpPr>
          <p:spPr>
            <a:xfrm>
              <a:off x="1893334" y="4474131"/>
              <a:ext cx="966730" cy="304553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F71E791-CF0E-06A8-2D43-086BA35F0831}"/>
                </a:ext>
              </a:extLst>
            </p:cNvPr>
            <p:cNvSpPr txBox="1"/>
            <p:nvPr/>
          </p:nvSpPr>
          <p:spPr>
            <a:xfrm>
              <a:off x="1791091" y="3808678"/>
              <a:ext cx="117121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Proposed</a:t>
              </a:r>
            </a:p>
            <a:p>
              <a:pPr algn="ctr"/>
              <a:r>
                <a:rPr kumimoji="1" lang="en-US" altLang="ja-JP" sz="2000" dirty="0"/>
                <a:t>action</a:t>
              </a:r>
              <a:endParaRPr kumimoji="1" lang="ja-JP" altLang="en-US" sz="200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BD0AE4F-D472-CD16-7619-3F383A1390EB}"/>
                </a:ext>
              </a:extLst>
            </p:cNvPr>
            <p:cNvSpPr txBox="1"/>
            <p:nvPr/>
          </p:nvSpPr>
          <p:spPr>
            <a:xfrm>
              <a:off x="5587563" y="4255365"/>
              <a:ext cx="2771913" cy="70788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Predicted performance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Predicted risk</a:t>
              </a:r>
              <a:endParaRPr kumimoji="1" lang="ja-JP" altLang="en-US" sz="2000"/>
            </a:p>
          </p:txBody>
        </p:sp>
        <p:sp>
          <p:nvSpPr>
            <p:cNvPr id="17" name="右矢印 16">
              <a:extLst>
                <a:ext uri="{FF2B5EF4-FFF2-40B4-BE49-F238E27FC236}">
                  <a16:creationId xmlns:a16="http://schemas.microsoft.com/office/drawing/2014/main" id="{BD973CA2-7604-B6D4-C8D9-0C3A588174A5}"/>
                </a:ext>
              </a:extLst>
            </p:cNvPr>
            <p:cNvSpPr/>
            <p:nvPr/>
          </p:nvSpPr>
          <p:spPr>
            <a:xfrm>
              <a:off x="5023021" y="4456892"/>
              <a:ext cx="511508" cy="304553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C57BD0B4-86F1-3757-BA15-3A309B7C4E5F}"/>
                </a:ext>
              </a:extLst>
            </p:cNvPr>
            <p:cNvGrpSpPr/>
            <p:nvPr/>
          </p:nvGrpSpPr>
          <p:grpSpPr>
            <a:xfrm>
              <a:off x="9337484" y="5869681"/>
              <a:ext cx="2062350" cy="721605"/>
              <a:chOff x="8853674" y="3320737"/>
              <a:chExt cx="2062350" cy="721605"/>
            </a:xfrm>
          </p:grpSpPr>
          <p:sp>
            <p:nvSpPr>
              <p:cNvPr id="18" name="円柱 17">
                <a:extLst>
                  <a:ext uri="{FF2B5EF4-FFF2-40B4-BE49-F238E27FC236}">
                    <a16:creationId xmlns:a16="http://schemas.microsoft.com/office/drawing/2014/main" id="{BCDD481A-22F1-93EE-6DDA-A2860F43368F}"/>
                  </a:ext>
                </a:extLst>
              </p:cNvPr>
              <p:cNvSpPr/>
              <p:nvPr/>
            </p:nvSpPr>
            <p:spPr>
              <a:xfrm rot="5400000">
                <a:off x="9524046" y="2650365"/>
                <a:ext cx="721605" cy="206235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204F776-3E1A-0C5D-690B-8A852F11470D}"/>
                  </a:ext>
                </a:extLst>
              </p:cNvPr>
              <p:cNvSpPr txBox="1"/>
              <p:nvPr/>
            </p:nvSpPr>
            <p:spPr>
              <a:xfrm>
                <a:off x="8900162" y="3419930"/>
                <a:ext cx="18817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CFF2B1A-5C13-7146-7A43-5361CB55A940}"/>
                </a:ext>
              </a:extLst>
            </p:cNvPr>
            <p:cNvSpPr txBox="1"/>
            <p:nvPr/>
          </p:nvSpPr>
          <p:spPr>
            <a:xfrm>
              <a:off x="9054699" y="3964686"/>
              <a:ext cx="2485489" cy="132343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142875" indent="-1428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Human approval</a:t>
              </a:r>
              <a:br>
                <a:rPr kumimoji="1" lang="en-US" altLang="ja-JP" sz="2000" dirty="0"/>
              </a:br>
              <a:r>
                <a:rPr kumimoji="1" lang="en-US" altLang="ja-JP" sz="2000" dirty="0"/>
                <a:t>if high risk</a:t>
              </a:r>
            </a:p>
            <a:p>
              <a:pPr marL="142875" indent="-142875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Automatic execution</a:t>
              </a:r>
              <a:br>
                <a:rPr kumimoji="1" lang="en-US" altLang="ja-JP" sz="2000" dirty="0"/>
              </a:br>
              <a:r>
                <a:rPr kumimoji="1" lang="en-US" altLang="ja-JP" sz="2000" dirty="0"/>
                <a:t>if low risk</a:t>
              </a:r>
              <a:endParaRPr kumimoji="1" lang="ja-JP" altLang="en-US" sz="2000"/>
            </a:p>
          </p:txBody>
        </p:sp>
        <p:sp>
          <p:nvSpPr>
            <p:cNvPr id="22" name="右矢印 21">
              <a:extLst>
                <a:ext uri="{FF2B5EF4-FFF2-40B4-BE49-F238E27FC236}">
                  <a16:creationId xmlns:a16="http://schemas.microsoft.com/office/drawing/2014/main" id="{097338AB-C956-492B-6E97-926F1D485F32}"/>
                </a:ext>
              </a:extLst>
            </p:cNvPr>
            <p:cNvSpPr/>
            <p:nvPr/>
          </p:nvSpPr>
          <p:spPr>
            <a:xfrm rot="5400000">
              <a:off x="10172997" y="5425491"/>
              <a:ext cx="391320" cy="304553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右矢印 22">
              <a:extLst>
                <a:ext uri="{FF2B5EF4-FFF2-40B4-BE49-F238E27FC236}">
                  <a16:creationId xmlns:a16="http://schemas.microsoft.com/office/drawing/2014/main" id="{A22B9D87-6D7A-7DDB-88C0-D5246C0FE215}"/>
                </a:ext>
              </a:extLst>
            </p:cNvPr>
            <p:cNvSpPr/>
            <p:nvPr/>
          </p:nvSpPr>
          <p:spPr>
            <a:xfrm>
              <a:off x="8453057" y="4456892"/>
              <a:ext cx="511508" cy="304553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曲折矢印 23">
              <a:extLst>
                <a:ext uri="{FF2B5EF4-FFF2-40B4-BE49-F238E27FC236}">
                  <a16:creationId xmlns:a16="http://schemas.microsoft.com/office/drawing/2014/main" id="{EF2858D5-248E-C65F-4FAB-51EAA7628C09}"/>
                </a:ext>
              </a:extLst>
            </p:cNvPr>
            <p:cNvSpPr/>
            <p:nvPr/>
          </p:nvSpPr>
          <p:spPr>
            <a:xfrm rot="16200000">
              <a:off x="4466372" y="1612204"/>
              <a:ext cx="1275088" cy="8162463"/>
            </a:xfrm>
            <a:prstGeom prst="bentArrow">
              <a:avLst>
                <a:gd name="adj1" fmla="val 14759"/>
                <a:gd name="adj2" fmla="val 15783"/>
                <a:gd name="adj3" fmla="val 16808"/>
                <a:gd name="adj4" fmla="val 4375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69ECD4E-770D-FDC8-7241-676DC559DA8C}"/>
                </a:ext>
              </a:extLst>
            </p:cNvPr>
            <p:cNvSpPr txBox="1"/>
            <p:nvPr/>
          </p:nvSpPr>
          <p:spPr>
            <a:xfrm>
              <a:off x="4749363" y="5731781"/>
              <a:ext cx="118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Response</a:t>
              </a:r>
              <a:endParaRPr kumimoji="1" lang="ja-JP" alt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507095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02DC39-6411-2206-BFE3-B149D38F7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98345"/>
          </a:xfrm>
        </p:spPr>
        <p:txBody>
          <a:bodyPr/>
          <a:lstStyle/>
          <a:p>
            <a:r>
              <a:rPr kumimoji="1" lang="en" altLang="ja-JP" dirty="0"/>
              <a:t>Foundation model for accelerators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3AD15D-0CBC-F5C0-9D41-6D854FF99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62" y="936157"/>
            <a:ext cx="11253537" cy="1607815"/>
          </a:xfrm>
        </p:spPr>
        <p:txBody>
          <a:bodyPr>
            <a:normAutofit fontScale="92500" lnSpcReduction="20000"/>
          </a:bodyPr>
          <a:lstStyle/>
          <a:p>
            <a:r>
              <a:rPr kumimoji="1" lang="en" altLang="ja-JP" dirty="0"/>
              <a:t>What capabilities are </a:t>
            </a:r>
            <a:r>
              <a:rPr lang="en" altLang="ja-JP" dirty="0"/>
              <a:t>required of </a:t>
            </a:r>
            <a:r>
              <a:rPr kumimoji="1" lang="en" altLang="ja-JP" dirty="0"/>
              <a:t>the foundation model for an accelerator agent?</a:t>
            </a:r>
          </a:p>
          <a:p>
            <a:r>
              <a:rPr lang="en" altLang="ja-JP" dirty="0"/>
              <a:t>A general-purpose</a:t>
            </a:r>
            <a:r>
              <a:rPr kumimoji="1" lang="en" altLang="ja-JP" dirty="0"/>
              <a:t> foundation model itself is not the accelerator agent.</a:t>
            </a:r>
          </a:p>
          <a:p>
            <a:r>
              <a:rPr lang="en" altLang="ja-JP" dirty="0"/>
              <a:t>Fine-tuning may be needed for AI agents for physics/science.</a:t>
            </a:r>
          </a:p>
          <a:p>
            <a:pPr lvl="1"/>
            <a:r>
              <a:rPr lang="en" altLang="ja-JP" dirty="0"/>
              <a:t>Genesis Open Models: </a:t>
            </a:r>
            <a:r>
              <a:rPr lang="en" altLang="ja-JP" dirty="0">
                <a:hlinkClick r:id="rId2"/>
              </a:rPr>
              <a:t>https://genesisopenmodels.anl.gov</a:t>
            </a:r>
            <a:endParaRPr lang="en" altLang="ja-JP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D88800-33AB-062F-6C9E-210D745E9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4E00040-5871-0DEB-230D-8D540265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23A64E-D162-752F-1A03-F0E4E7F54E35}"/>
              </a:ext>
            </a:extLst>
          </p:cNvPr>
          <p:cNvSpPr txBox="1"/>
          <p:nvPr/>
        </p:nvSpPr>
        <p:spPr>
          <a:xfrm>
            <a:off x="7282223" y="2331348"/>
            <a:ext cx="313406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en" altLang="ja-JP" dirty="0"/>
              <a:t>Physics knowledge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A</a:t>
            </a:r>
            <a:r>
              <a:rPr kumimoji="1" lang="en" altLang="ja-JP" dirty="0"/>
              <a:t>ccelerator physics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B</a:t>
            </a:r>
            <a:r>
              <a:rPr kumimoji="1" lang="en" altLang="ja-JP" dirty="0"/>
              <a:t>eam dynamics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kumimoji="1" lang="en" altLang="ja-JP" dirty="0"/>
              <a:t>RF/magnet/vacuum/…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E</a:t>
            </a:r>
            <a:r>
              <a:rPr kumimoji="1" lang="en" altLang="ja-JP" dirty="0"/>
              <a:t>xperimental knowledge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en" altLang="ja-JP" dirty="0"/>
              <a:t>Reasoning/planning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M</a:t>
            </a:r>
            <a:r>
              <a:rPr kumimoji="1" lang="en" altLang="ja-JP" dirty="0"/>
              <a:t>ulti-step planning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C</a:t>
            </a:r>
            <a:r>
              <a:rPr kumimoji="1" lang="en" altLang="ja-JP" dirty="0"/>
              <a:t>ausal reasoning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U</a:t>
            </a:r>
            <a:r>
              <a:rPr kumimoji="1" lang="en" altLang="ja-JP" dirty="0"/>
              <a:t>ncertainty awareness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H</a:t>
            </a:r>
            <a:r>
              <a:rPr kumimoji="1" lang="en" altLang="ja-JP" dirty="0"/>
              <a:t>ypothesis generation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kumimoji="1" lang="en" altLang="ja-JP" dirty="0"/>
              <a:t>Tool </a:t>
            </a:r>
            <a:r>
              <a:rPr lang="en" altLang="ja-JP" dirty="0"/>
              <a:t>calling/APIs</a:t>
            </a:r>
            <a:endParaRPr kumimoji="1" lang="en" altLang="ja-JP" dirty="0"/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O</a:t>
            </a:r>
            <a:r>
              <a:rPr kumimoji="1" lang="en" altLang="ja-JP" dirty="0"/>
              <a:t>ptimizer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Diagnostics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Control system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S</a:t>
            </a:r>
            <a:r>
              <a:rPr kumimoji="1" lang="en" altLang="ja-JP" dirty="0"/>
              <a:t>imulation</a:t>
            </a:r>
          </a:p>
          <a:p>
            <a:pPr marL="454025" lvl="1" indent="-155575">
              <a:buFont typeface="Arial" panose="020B0604020202020204" pitchFamily="34" charset="0"/>
              <a:buChar char="•"/>
            </a:pPr>
            <a:r>
              <a:rPr lang="en" altLang="ja-JP" dirty="0"/>
              <a:t>D</a:t>
            </a:r>
            <a:r>
              <a:rPr kumimoji="1" lang="en" altLang="ja-JP" dirty="0"/>
              <a:t>atabase/Knowledge base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5126265-0652-3F94-F86A-6ABE58E58674}"/>
              </a:ext>
            </a:extLst>
          </p:cNvPr>
          <p:cNvGrpSpPr/>
          <p:nvPr/>
        </p:nvGrpSpPr>
        <p:grpSpPr>
          <a:xfrm>
            <a:off x="1200668" y="2603020"/>
            <a:ext cx="5457510" cy="3889855"/>
            <a:chOff x="457272" y="2908941"/>
            <a:chExt cx="5457510" cy="3889855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6D3BB86-D0A9-25AE-5B78-55F9F3DE524C}"/>
                </a:ext>
              </a:extLst>
            </p:cNvPr>
            <p:cNvSpPr txBox="1"/>
            <p:nvPr/>
          </p:nvSpPr>
          <p:spPr>
            <a:xfrm>
              <a:off x="1851015" y="2908941"/>
              <a:ext cx="2473049" cy="461665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Foundation model</a:t>
              </a:r>
              <a:endParaRPr kumimoji="1" lang="ja-JP" altLang="en-US" sz="240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293597D-51B2-D6CD-DC3D-D5E28016E4AA}"/>
                </a:ext>
              </a:extLst>
            </p:cNvPr>
            <p:cNvSpPr txBox="1"/>
            <p:nvPr/>
          </p:nvSpPr>
          <p:spPr>
            <a:xfrm>
              <a:off x="457273" y="4463124"/>
              <a:ext cx="1548244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dirty="0"/>
                <a:t>Physics</a:t>
              </a:r>
            </a:p>
            <a:p>
              <a:pPr algn="ctr"/>
              <a:r>
                <a:rPr kumimoji="1" lang="en-US" altLang="ja-JP" sz="2400" dirty="0"/>
                <a:t>knowledge</a:t>
              </a:r>
              <a:endParaRPr kumimoji="1" lang="ja-JP" altLang="en-US" sz="240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53D1436-AE70-B5C1-E684-80CF377B2940}"/>
                </a:ext>
              </a:extLst>
            </p:cNvPr>
            <p:cNvSpPr txBox="1"/>
            <p:nvPr/>
          </p:nvSpPr>
          <p:spPr>
            <a:xfrm>
              <a:off x="2262762" y="4447834"/>
              <a:ext cx="1649554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400" dirty="0"/>
                <a:t>Reasoning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400" dirty="0"/>
                <a:t>Planning</a:t>
              </a:r>
              <a:endParaRPr kumimoji="1" lang="ja-JP" altLang="en-US" sz="240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505D6BA-002C-4B1F-AB7F-8BBEA6EADCB1}"/>
                </a:ext>
              </a:extLst>
            </p:cNvPr>
            <p:cNvSpPr txBox="1"/>
            <p:nvPr/>
          </p:nvSpPr>
          <p:spPr>
            <a:xfrm>
              <a:off x="4169561" y="4447833"/>
              <a:ext cx="1745221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400" dirty="0"/>
                <a:t>Tool calling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-US" altLang="ja-JP" sz="2400" dirty="0"/>
                <a:t>APIs</a:t>
              </a:r>
              <a:endParaRPr kumimoji="1" lang="ja-JP" altLang="en-US" sz="2400"/>
            </a:p>
          </p:txBody>
        </p:sp>
        <p:sp>
          <p:nvSpPr>
            <p:cNvPr id="12" name="フローチャート: 論理和 11">
              <a:extLst>
                <a:ext uri="{FF2B5EF4-FFF2-40B4-BE49-F238E27FC236}">
                  <a16:creationId xmlns:a16="http://schemas.microsoft.com/office/drawing/2014/main" id="{2F337DB6-A09E-EF6D-B30F-AA5C15A51858}"/>
                </a:ext>
              </a:extLst>
            </p:cNvPr>
            <p:cNvSpPr/>
            <p:nvPr/>
          </p:nvSpPr>
          <p:spPr>
            <a:xfrm>
              <a:off x="2889018" y="3585098"/>
              <a:ext cx="397042" cy="397042"/>
            </a:xfrm>
            <a:prstGeom prst="flowChartOr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左中かっこ 12">
              <a:extLst>
                <a:ext uri="{FF2B5EF4-FFF2-40B4-BE49-F238E27FC236}">
                  <a16:creationId xmlns:a16="http://schemas.microsoft.com/office/drawing/2014/main" id="{510B4609-AEE7-683E-019C-913E10A1BD20}"/>
                </a:ext>
              </a:extLst>
            </p:cNvPr>
            <p:cNvSpPr/>
            <p:nvPr/>
          </p:nvSpPr>
          <p:spPr>
            <a:xfrm rot="5400000">
              <a:off x="3040857" y="1530152"/>
              <a:ext cx="290339" cy="5457509"/>
            </a:xfrm>
            <a:prstGeom prst="leftBrace">
              <a:avLst>
                <a:gd name="adj1" fmla="val 33542"/>
                <a:gd name="adj2" fmla="val 52205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下矢印 13">
              <a:extLst>
                <a:ext uri="{FF2B5EF4-FFF2-40B4-BE49-F238E27FC236}">
                  <a16:creationId xmlns:a16="http://schemas.microsoft.com/office/drawing/2014/main" id="{179F201C-9D5B-4803-310D-899381755FEB}"/>
                </a:ext>
              </a:extLst>
            </p:cNvPr>
            <p:cNvSpPr/>
            <p:nvPr/>
          </p:nvSpPr>
          <p:spPr>
            <a:xfrm>
              <a:off x="2598821" y="5510463"/>
              <a:ext cx="1022684" cy="445169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4A56DCFD-1E2F-C866-55B6-5007E153599A}"/>
                </a:ext>
              </a:extLst>
            </p:cNvPr>
            <p:cNvGrpSpPr/>
            <p:nvPr/>
          </p:nvGrpSpPr>
          <p:grpSpPr>
            <a:xfrm>
              <a:off x="1672154" y="6070939"/>
              <a:ext cx="2830769" cy="727857"/>
              <a:chOff x="2427031" y="5978631"/>
              <a:chExt cx="2830769" cy="727857"/>
            </a:xfrm>
          </p:grpSpPr>
          <p:sp>
            <p:nvSpPr>
              <p:cNvPr id="16" name="フレーム 15">
                <a:extLst>
                  <a:ext uri="{FF2B5EF4-FFF2-40B4-BE49-F238E27FC236}">
                    <a16:creationId xmlns:a16="http://schemas.microsoft.com/office/drawing/2014/main" id="{3C92F5D3-BAEF-62AC-5A95-FFA495FBF558}"/>
                  </a:ext>
                </a:extLst>
              </p:cNvPr>
              <p:cNvSpPr/>
              <p:nvPr/>
            </p:nvSpPr>
            <p:spPr>
              <a:xfrm>
                <a:off x="2427031" y="5978631"/>
                <a:ext cx="2830769" cy="727857"/>
              </a:xfrm>
              <a:prstGeom prst="frame">
                <a:avLst>
                  <a:gd name="adj1" fmla="val 12494"/>
                </a:avLst>
              </a:prstGeom>
              <a:solidFill>
                <a:srgbClr val="FFA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6984CAC-A1A7-799A-1275-5AA96470B23C}"/>
                  </a:ext>
                </a:extLst>
              </p:cNvPr>
              <p:cNvSpPr txBox="1"/>
              <p:nvPr/>
            </p:nvSpPr>
            <p:spPr>
              <a:xfrm>
                <a:off x="2647476" y="6111726"/>
                <a:ext cx="24324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b="1" dirty="0"/>
                  <a:t>Accelerator a</a:t>
                </a:r>
                <a:r>
                  <a:rPr kumimoji="1" lang="en-US" altLang="ja-JP" sz="2400" b="1" dirty="0"/>
                  <a:t>gent</a:t>
                </a:r>
                <a:endParaRPr kumimoji="1" lang="en-US" altLang="ja-JP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57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6FDCF-C3B6-C043-F458-7746DA62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ja-JP" dirty="0"/>
              <a:t>Interface itself is a research challenge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B8C99B-0811-5242-60BC-B76D3358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70811"/>
            <a:ext cx="10688053" cy="2419923"/>
          </a:xfrm>
        </p:spPr>
        <p:txBody>
          <a:bodyPr>
            <a:normAutofit fontScale="92500" lnSpcReduction="10000"/>
          </a:bodyPr>
          <a:lstStyle/>
          <a:p>
            <a:r>
              <a:rPr lang="en" altLang="ja-JP" dirty="0"/>
              <a:t>How should a physical system expose itself to an AI agent?</a:t>
            </a:r>
            <a:endParaRPr lang="ja-JP" altLang="en-US"/>
          </a:p>
          <a:p>
            <a:r>
              <a:rPr kumimoji="1" lang="en" altLang="ja-JP" dirty="0"/>
              <a:t>The interface between AI and the physical world is a domain challenge.</a:t>
            </a:r>
          </a:p>
          <a:p>
            <a:r>
              <a:rPr kumimoji="1" lang="en" altLang="ja-JP" dirty="0"/>
              <a:t>Ongoing project: Osprey framework</a:t>
            </a:r>
          </a:p>
          <a:p>
            <a:pPr lvl="1"/>
            <a:r>
              <a:rPr lang="en" altLang="ja-JP" dirty="0">
                <a:hlinkClick r:id="rId2"/>
              </a:rPr>
              <a:t>https://github.com/als-apg/osprey</a:t>
            </a:r>
            <a:endParaRPr lang="en" altLang="ja-JP" dirty="0"/>
          </a:p>
          <a:p>
            <a:pPr lvl="1"/>
            <a:r>
              <a:rPr lang="en-US" altLang="ja-JP" dirty="0"/>
              <a:t>A production-ready architecture for deploying agentic AI in large-scale, safety-critical control system environments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E05983-B73A-CFF0-3B42-68D184FBF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D07744-F4B4-1C37-B921-D8596A6E5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29</a:t>
            </a:fld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CFE3C299-743D-5FA6-5ABE-4FEFAEEAB432}"/>
              </a:ext>
            </a:extLst>
          </p:cNvPr>
          <p:cNvGrpSpPr/>
          <p:nvPr/>
        </p:nvGrpSpPr>
        <p:grpSpPr>
          <a:xfrm>
            <a:off x="716655" y="3483907"/>
            <a:ext cx="10931140" cy="3207671"/>
            <a:chOff x="716655" y="2543936"/>
            <a:chExt cx="10931140" cy="320767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CCB0CD4-86E2-F876-F1BE-F50776776B42}"/>
                </a:ext>
              </a:extLst>
            </p:cNvPr>
            <p:cNvSpPr txBox="1"/>
            <p:nvPr/>
          </p:nvSpPr>
          <p:spPr>
            <a:xfrm>
              <a:off x="4239323" y="4274279"/>
              <a:ext cx="2411301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" altLang="ja-JP" dirty="0"/>
                <a:t>S</a:t>
              </a:r>
              <a:r>
                <a:rPr kumimoji="1" lang="en" altLang="ja-JP" dirty="0"/>
                <a:t>tate representation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" altLang="ja-JP" dirty="0"/>
                <a:t>A</a:t>
              </a:r>
              <a:r>
                <a:rPr kumimoji="1" lang="en" altLang="ja-JP" dirty="0"/>
                <a:t>ction representation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" altLang="ja-JP" dirty="0"/>
                <a:t>T</a:t>
              </a:r>
              <a:r>
                <a:rPr kumimoji="1" lang="en" altLang="ja-JP" dirty="0"/>
                <a:t>ool interfaces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" altLang="ja-JP" dirty="0"/>
                <a:t>S</a:t>
              </a:r>
              <a:r>
                <a:rPr kumimoji="1" lang="en" altLang="ja-JP" dirty="0"/>
                <a:t>afety constraints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" altLang="ja-JP" dirty="0"/>
                <a:t>U</a:t>
              </a:r>
              <a:r>
                <a:rPr kumimoji="1" lang="en" altLang="ja-JP" dirty="0"/>
                <a:t>ncertainty</a:t>
              </a:r>
            </a:p>
          </p:txBody>
        </p: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235F5167-0A6C-84C8-8431-6569F42D5156}"/>
                </a:ext>
              </a:extLst>
            </p:cNvPr>
            <p:cNvGrpSpPr/>
            <p:nvPr/>
          </p:nvGrpSpPr>
          <p:grpSpPr>
            <a:xfrm>
              <a:off x="716655" y="2543936"/>
              <a:ext cx="10931140" cy="1727361"/>
              <a:chOff x="716655" y="3888912"/>
              <a:chExt cx="10931140" cy="1727361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F711C363-BC1C-3F28-481D-A5B79AA43EA5}"/>
                  </a:ext>
                </a:extLst>
              </p:cNvPr>
              <p:cNvGrpSpPr/>
              <p:nvPr/>
            </p:nvGrpSpPr>
            <p:grpSpPr>
              <a:xfrm>
                <a:off x="3250634" y="4390666"/>
                <a:ext cx="1323243" cy="727857"/>
                <a:chOff x="3536140" y="4249092"/>
                <a:chExt cx="1323243" cy="727857"/>
              </a:xfrm>
            </p:grpSpPr>
            <p:sp>
              <p:nvSpPr>
                <p:cNvPr id="26" name="フレーム 25">
                  <a:extLst>
                    <a:ext uri="{FF2B5EF4-FFF2-40B4-BE49-F238E27FC236}">
                      <a16:creationId xmlns:a16="http://schemas.microsoft.com/office/drawing/2014/main" id="{4995256A-6F12-3694-B968-335E1D10713A}"/>
                    </a:ext>
                  </a:extLst>
                </p:cNvPr>
                <p:cNvSpPr/>
                <p:nvPr/>
              </p:nvSpPr>
              <p:spPr>
                <a:xfrm>
                  <a:off x="3536140" y="4249092"/>
                  <a:ext cx="1323243" cy="727857"/>
                </a:xfrm>
                <a:prstGeom prst="frame">
                  <a:avLst>
                    <a:gd name="adj1" fmla="val 12494"/>
                  </a:avLst>
                </a:prstGeom>
                <a:solidFill>
                  <a:srgbClr val="FFAD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A59C02C5-C5BA-EFD9-28CD-B84AE98535B5}"/>
                    </a:ext>
                  </a:extLst>
                </p:cNvPr>
                <p:cNvSpPr txBox="1"/>
                <p:nvPr/>
              </p:nvSpPr>
              <p:spPr>
                <a:xfrm>
                  <a:off x="3756585" y="4382187"/>
                  <a:ext cx="9382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b="1" dirty="0"/>
                    <a:t>Agent</a:t>
                  </a:r>
                  <a:endParaRPr kumimoji="1" lang="en-US" altLang="ja-JP" b="1" dirty="0"/>
                </a:p>
              </p:txBody>
            </p:sp>
          </p:grpSp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DD82179B-CF43-3476-C3DA-A29EFED141CA}"/>
                  </a:ext>
                </a:extLst>
              </p:cNvPr>
              <p:cNvGrpSpPr/>
              <p:nvPr/>
            </p:nvGrpSpPr>
            <p:grpSpPr>
              <a:xfrm>
                <a:off x="9617443" y="4823119"/>
                <a:ext cx="1998352" cy="735560"/>
                <a:chOff x="9563965" y="5718552"/>
                <a:chExt cx="1998352" cy="735560"/>
              </a:xfrm>
            </p:grpSpPr>
            <p:sp>
              <p:nvSpPr>
                <p:cNvPr id="24" name="額縁 23">
                  <a:extLst>
                    <a:ext uri="{FF2B5EF4-FFF2-40B4-BE49-F238E27FC236}">
                      <a16:creationId xmlns:a16="http://schemas.microsoft.com/office/drawing/2014/main" id="{5D37804D-2929-E208-AEB3-6AF7CD902A7E}"/>
                    </a:ext>
                  </a:extLst>
                </p:cNvPr>
                <p:cNvSpPr/>
                <p:nvPr/>
              </p:nvSpPr>
              <p:spPr>
                <a:xfrm>
                  <a:off x="9563965" y="5718552"/>
                  <a:ext cx="1998352" cy="735560"/>
                </a:xfrm>
                <a:prstGeom prst="bevel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38286426-FE66-0AE4-1B69-4FEBE124B335}"/>
                    </a:ext>
                  </a:extLst>
                </p:cNvPr>
                <p:cNvSpPr txBox="1"/>
                <p:nvPr/>
              </p:nvSpPr>
              <p:spPr>
                <a:xfrm>
                  <a:off x="9745802" y="5872737"/>
                  <a:ext cx="163467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400" dirty="0">
                      <a:effectLst>
                        <a:glow rad="127000">
                          <a:schemeClr val="bg1"/>
                        </a:glow>
                      </a:effectLst>
                    </a:rPr>
                    <a:t>Digital Twin</a:t>
                  </a:r>
                  <a:endParaRPr kumimoji="1" lang="ja-JP" altLang="en-US" sz="2400">
                    <a:effectLst>
                      <a:glow rad="127000">
                        <a:schemeClr val="bg1"/>
                      </a:glow>
                    </a:effectLst>
                  </a:endParaRPr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10BA503-392F-E0A4-1631-617EF0B425AE}"/>
                  </a:ext>
                </a:extLst>
              </p:cNvPr>
              <p:cNvSpPr txBox="1"/>
              <p:nvPr/>
            </p:nvSpPr>
            <p:spPr>
              <a:xfrm>
                <a:off x="6031872" y="3927187"/>
                <a:ext cx="2059731" cy="1631216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/>
                  <a:t>Optimizer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altLang="ja-JP" sz="2000" dirty="0"/>
                  <a:t>Diagnostics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/>
                  <a:t>Control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altLang="ja-JP" sz="2000" dirty="0"/>
                  <a:t>Simulation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/>
                  <a:t>Knowledge base</a:t>
                </a:r>
                <a:endParaRPr kumimoji="1" lang="ja-JP" altLang="en-US" sz="2000"/>
              </a:p>
            </p:txBody>
          </p:sp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C782BC32-9390-FA00-909E-6F6074747BA1}"/>
                  </a:ext>
                </a:extLst>
              </p:cNvPr>
              <p:cNvGrpSpPr/>
              <p:nvPr/>
            </p:nvGrpSpPr>
            <p:grpSpPr>
              <a:xfrm>
                <a:off x="9585445" y="3888912"/>
                <a:ext cx="2062350" cy="721605"/>
                <a:chOff x="8853674" y="3320737"/>
                <a:chExt cx="2062350" cy="721605"/>
              </a:xfrm>
            </p:grpSpPr>
            <p:sp>
              <p:nvSpPr>
                <p:cNvPr id="22" name="円柱 21">
                  <a:extLst>
                    <a:ext uri="{FF2B5EF4-FFF2-40B4-BE49-F238E27FC236}">
                      <a16:creationId xmlns:a16="http://schemas.microsoft.com/office/drawing/2014/main" id="{1D88DEA0-B90E-5740-A685-4FC6ADFD9FD3}"/>
                    </a:ext>
                  </a:extLst>
                </p:cNvPr>
                <p:cNvSpPr/>
                <p:nvPr/>
              </p:nvSpPr>
              <p:spPr>
                <a:xfrm rot="5400000">
                  <a:off x="9524046" y="2650365"/>
                  <a:ext cx="721605" cy="2062350"/>
                </a:xfrm>
                <a:prstGeom prst="can">
                  <a:avLst/>
                </a:prstGeom>
              </p:spPr>
              <p:style>
                <a:lnRef idx="2">
                  <a:schemeClr val="accent4">
                    <a:shade val="15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/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1EDE14F7-4EAA-44A7-BA82-075C5DB1AACC}"/>
                    </a:ext>
                  </a:extLst>
                </p:cNvPr>
                <p:cNvSpPr txBox="1"/>
                <p:nvPr/>
              </p:nvSpPr>
              <p:spPr>
                <a:xfrm>
                  <a:off x="8900162" y="3419930"/>
                  <a:ext cx="188171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2800" dirty="0"/>
                    <a:t>Accelerator</a:t>
                  </a:r>
                  <a:endParaRPr kumimoji="1" lang="ja-JP" altLang="en-US" sz="2800"/>
                </a:p>
              </p:txBody>
            </p:sp>
          </p:grp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E30FE88-D605-E4F0-D956-C5BAE490DCE5}"/>
                  </a:ext>
                </a:extLst>
              </p:cNvPr>
              <p:cNvSpPr txBox="1"/>
              <p:nvPr/>
            </p:nvSpPr>
            <p:spPr>
              <a:xfrm>
                <a:off x="716655" y="4518006"/>
                <a:ext cx="1093569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/>
                  <a:t>Human</a:t>
                </a:r>
                <a:endParaRPr kumimoji="1" lang="ja-JP" altLang="en-US" sz="2400"/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B80C828-F01D-8406-E8AF-257FC1C353D9}"/>
                  </a:ext>
                </a:extLst>
              </p:cNvPr>
              <p:cNvSpPr txBox="1"/>
              <p:nvPr/>
            </p:nvSpPr>
            <p:spPr>
              <a:xfrm>
                <a:off x="1938583" y="3956793"/>
                <a:ext cx="112672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000" dirty="0"/>
                  <a:t>Natural</a:t>
                </a:r>
              </a:p>
              <a:p>
                <a:pPr algn="ctr"/>
                <a:r>
                  <a:rPr lang="en-US" altLang="ja-JP" sz="2000" dirty="0"/>
                  <a:t>language</a:t>
                </a:r>
                <a:endParaRPr kumimoji="1" lang="ja-JP" altLang="en-US" sz="2000"/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B15CFC6-CF32-54C5-D757-771103C52D48}"/>
                  </a:ext>
                </a:extLst>
              </p:cNvPr>
              <p:cNvSpPr txBox="1"/>
              <p:nvPr/>
            </p:nvSpPr>
            <p:spPr>
              <a:xfrm>
                <a:off x="4659176" y="3917226"/>
                <a:ext cx="13232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/>
                  <a:t>Agent protocol</a:t>
                </a:r>
              </a:p>
            </p:txBody>
          </p:sp>
          <p:sp>
            <p:nvSpPr>
              <p:cNvPr id="31" name="上下矢印 30">
                <a:extLst>
                  <a:ext uri="{FF2B5EF4-FFF2-40B4-BE49-F238E27FC236}">
                    <a16:creationId xmlns:a16="http://schemas.microsoft.com/office/drawing/2014/main" id="{23D7CF43-A43E-0586-A874-8F659F089776}"/>
                  </a:ext>
                </a:extLst>
              </p:cNvPr>
              <p:cNvSpPr/>
              <p:nvPr/>
            </p:nvSpPr>
            <p:spPr>
              <a:xfrm rot="5400000">
                <a:off x="2349451" y="4115997"/>
                <a:ext cx="347612" cy="1323244"/>
              </a:xfrm>
              <a:prstGeom prst="up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BC605BD3-DF81-FDC5-37DC-C1D52E9A24CB}"/>
                  </a:ext>
                </a:extLst>
              </p:cNvPr>
              <p:cNvSpPr txBox="1"/>
              <p:nvPr/>
            </p:nvSpPr>
            <p:spPr>
              <a:xfrm>
                <a:off x="1320083" y="4908387"/>
                <a:ext cx="236372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000" dirty="0"/>
                  <a:t>Figures</a:t>
                </a:r>
              </a:p>
              <a:p>
                <a:pPr algn="ctr"/>
                <a:r>
                  <a:rPr kumimoji="1" lang="en-US" altLang="ja-JP" sz="2000" dirty="0"/>
                  <a:t>Approval/permission</a:t>
                </a:r>
                <a:endParaRPr kumimoji="1" lang="ja-JP" altLang="en-US" sz="2000"/>
              </a:p>
            </p:txBody>
          </p:sp>
          <p:sp>
            <p:nvSpPr>
              <p:cNvPr id="33" name="上下矢印 32">
                <a:extLst>
                  <a:ext uri="{FF2B5EF4-FFF2-40B4-BE49-F238E27FC236}">
                    <a16:creationId xmlns:a16="http://schemas.microsoft.com/office/drawing/2014/main" id="{0AE67853-0BAE-AE95-9E06-E48155472CD4}"/>
                  </a:ext>
                </a:extLst>
              </p:cNvPr>
              <p:cNvSpPr/>
              <p:nvPr/>
            </p:nvSpPr>
            <p:spPr>
              <a:xfrm rot="5400000">
                <a:off x="5111145" y="4087216"/>
                <a:ext cx="347612" cy="1323244"/>
              </a:xfrm>
              <a:prstGeom prst="upDownArrow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上下矢印 33">
                <a:extLst>
                  <a:ext uri="{FF2B5EF4-FFF2-40B4-BE49-F238E27FC236}">
                    <a16:creationId xmlns:a16="http://schemas.microsoft.com/office/drawing/2014/main" id="{E87E7EA8-3063-7B02-88F5-5A3ABEF91B9F}"/>
                  </a:ext>
                </a:extLst>
              </p:cNvPr>
              <p:cNvSpPr/>
              <p:nvPr/>
            </p:nvSpPr>
            <p:spPr>
              <a:xfrm rot="5400000">
                <a:off x="8664718" y="3600239"/>
                <a:ext cx="347612" cy="1323244"/>
              </a:xfrm>
              <a:prstGeom prst="upDownArrow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上下矢印 34">
                <a:extLst>
                  <a:ext uri="{FF2B5EF4-FFF2-40B4-BE49-F238E27FC236}">
                    <a16:creationId xmlns:a16="http://schemas.microsoft.com/office/drawing/2014/main" id="{12062098-2047-5740-5897-3EFA11417E4A}"/>
                  </a:ext>
                </a:extLst>
              </p:cNvPr>
              <p:cNvSpPr/>
              <p:nvPr/>
            </p:nvSpPr>
            <p:spPr>
              <a:xfrm rot="5400000">
                <a:off x="8680717" y="4529277"/>
                <a:ext cx="347612" cy="1323244"/>
              </a:xfrm>
              <a:prstGeom prst="upDownArrow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1DB18C6-8D3B-F15E-7954-B899A833D93F}"/>
                  </a:ext>
                </a:extLst>
              </p:cNvPr>
              <p:cNvSpPr txBox="1"/>
              <p:nvPr/>
            </p:nvSpPr>
            <p:spPr>
              <a:xfrm>
                <a:off x="8211552" y="4496721"/>
                <a:ext cx="13232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000" dirty="0"/>
                  <a:t>APIs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7557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E281D9-B99F-8BAC-639F-3B390835C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404"/>
          </a:xfrm>
        </p:spPr>
        <p:txBody>
          <a:bodyPr/>
          <a:lstStyle/>
          <a:p>
            <a:r>
              <a:rPr lang="en" altLang="ja-JP" dirty="0"/>
              <a:t>From optimization to intelligent operation</a:t>
            </a:r>
            <a:endParaRPr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132D38-9A4A-B4F6-8D34-AB9256B8F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54" y="914400"/>
            <a:ext cx="11085095" cy="1605890"/>
          </a:xfrm>
        </p:spPr>
        <p:txBody>
          <a:bodyPr>
            <a:normAutofit fontScale="92500" lnSpcReduction="20000"/>
          </a:bodyPr>
          <a:lstStyle/>
          <a:p>
            <a:r>
              <a:rPr lang="en" altLang="ja-JP" dirty="0"/>
              <a:t>From physics-informed optimization to intelligent accelerator operation.</a:t>
            </a:r>
          </a:p>
          <a:p>
            <a:r>
              <a:rPr lang="en" altLang="ja-JP" dirty="0"/>
              <a:t>Iterative trial and error with a real accelerator and a digital twin.</a:t>
            </a:r>
          </a:p>
          <a:p>
            <a:r>
              <a:rPr lang="en" altLang="ja-JP" dirty="0"/>
              <a:t>Can we build an AI scientist for accelerator physics?</a:t>
            </a:r>
          </a:p>
          <a:p>
            <a:r>
              <a:rPr lang="en" altLang="ja-JP" dirty="0"/>
              <a:t>Can it find a new operating point with higher performance than ever achieved?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F35479-65F1-41F0-78EF-3BB41716C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r>
              <a:rPr lang="en-US" altLang="ja-JP"/>
              <a:t>Oct. 5th, 2026</a:t>
            </a: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466B66F-D25E-AB47-ED8F-916A221C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5059EBD-563B-431E-97F8-C3C8BF680174}" type="slidenum">
              <a:rPr lang="ja-JP" altLang="en-US" smtClean="0"/>
              <a:pPr/>
              <a:t>30</a:t>
            </a:fld>
            <a:endParaRPr lang="ja-JP" altLang="en-US"/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A23E7F5-AF08-926D-C3B5-DC094F4C11DE}"/>
              </a:ext>
            </a:extLst>
          </p:cNvPr>
          <p:cNvGrpSpPr/>
          <p:nvPr/>
        </p:nvGrpSpPr>
        <p:grpSpPr>
          <a:xfrm>
            <a:off x="298268" y="2733526"/>
            <a:ext cx="11595465" cy="3941911"/>
            <a:chOff x="350840" y="2984739"/>
            <a:chExt cx="11595465" cy="3941911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0994A87-6550-451D-44A5-B743BBF1D0A6}"/>
                </a:ext>
              </a:extLst>
            </p:cNvPr>
            <p:cNvSpPr txBox="1"/>
            <p:nvPr/>
          </p:nvSpPr>
          <p:spPr>
            <a:xfrm>
              <a:off x="350840" y="4773700"/>
              <a:ext cx="2023118" cy="461665"/>
            </a:xfrm>
            <a:prstGeom prst="rect">
              <a:avLst/>
            </a:prstGeom>
            <a:noFill/>
            <a:ln w="127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High-level goal</a:t>
              </a:r>
              <a:endParaRPr kumimoji="1" lang="ja-JP" altLang="en-US" sz="240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6902412-4098-E902-0C8A-4179F1F47FCA}"/>
                </a:ext>
              </a:extLst>
            </p:cNvPr>
            <p:cNvSpPr txBox="1"/>
            <p:nvPr/>
          </p:nvSpPr>
          <p:spPr>
            <a:xfrm>
              <a:off x="478246" y="3259262"/>
              <a:ext cx="18364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/>
                <a:t>AI Scientist</a:t>
              </a:r>
              <a:endParaRPr kumimoji="1" lang="ja-JP" altLang="en-US" sz="2800" b="1"/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1411E4B0-7851-D690-CE4B-08CF16E5B398}"/>
                </a:ext>
              </a:extLst>
            </p:cNvPr>
            <p:cNvGrpSpPr/>
            <p:nvPr/>
          </p:nvGrpSpPr>
          <p:grpSpPr>
            <a:xfrm>
              <a:off x="3199871" y="4028621"/>
              <a:ext cx="1666543" cy="1999804"/>
              <a:chOff x="3536140" y="4190024"/>
              <a:chExt cx="1666543" cy="1999804"/>
            </a:xfrm>
          </p:grpSpPr>
          <p:sp>
            <p:nvSpPr>
              <p:cNvPr id="41" name="フレーム 40">
                <a:extLst>
                  <a:ext uri="{FF2B5EF4-FFF2-40B4-BE49-F238E27FC236}">
                    <a16:creationId xmlns:a16="http://schemas.microsoft.com/office/drawing/2014/main" id="{BBDCDD41-05C4-F88A-A441-15DD420422A6}"/>
                  </a:ext>
                </a:extLst>
              </p:cNvPr>
              <p:cNvSpPr/>
              <p:nvPr/>
            </p:nvSpPr>
            <p:spPr>
              <a:xfrm>
                <a:off x="3536140" y="4190024"/>
                <a:ext cx="1666543" cy="1999804"/>
              </a:xfrm>
              <a:prstGeom prst="frame">
                <a:avLst>
                  <a:gd name="adj1" fmla="val 5315"/>
                </a:avLst>
              </a:prstGeom>
              <a:solidFill>
                <a:srgbClr val="FFA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6DB2142-849E-E683-77D1-D6E188024DAB}"/>
                  </a:ext>
                </a:extLst>
              </p:cNvPr>
              <p:cNvSpPr txBox="1"/>
              <p:nvPr/>
            </p:nvSpPr>
            <p:spPr>
              <a:xfrm>
                <a:off x="3751735" y="4334494"/>
                <a:ext cx="1274901" cy="1692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/>
                  <a:t>AI Agent</a:t>
                </a:r>
                <a:endParaRPr kumimoji="1" lang="en-US" altLang="ja-JP" b="1" dirty="0"/>
              </a:p>
              <a:p>
                <a:pPr marL="180975" indent="-180975">
                  <a:buFont typeface="Arial" panose="020B0604020202020204" pitchFamily="34" charset="0"/>
                  <a:buChar char="•"/>
                </a:pPr>
                <a:r>
                  <a:rPr lang="en-US" altLang="ja-JP" sz="2000" dirty="0"/>
                  <a:t>Plan</a:t>
                </a:r>
              </a:p>
              <a:p>
                <a:pPr marL="180975" indent="-180975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/>
                  <a:t>Reason</a:t>
                </a:r>
              </a:p>
              <a:p>
                <a:pPr marL="180975" indent="-180975">
                  <a:buFont typeface="Arial" panose="020B0604020202020204" pitchFamily="34" charset="0"/>
                  <a:buChar char="•"/>
                </a:pPr>
                <a:r>
                  <a:rPr lang="en-US" altLang="ja-JP" sz="2000" dirty="0"/>
                  <a:t>Learn</a:t>
                </a:r>
              </a:p>
              <a:p>
                <a:pPr marL="180975" indent="-180975">
                  <a:buFont typeface="Arial" panose="020B0604020202020204" pitchFamily="34" charset="0"/>
                  <a:buChar char="•"/>
                </a:pPr>
                <a:r>
                  <a:rPr lang="en-US" altLang="ja-JP" sz="2000" dirty="0"/>
                  <a:t>Decide</a:t>
                </a:r>
                <a:endParaRPr kumimoji="1" lang="ja-JP" altLang="en-US"/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464CEB3-5854-C72C-B8C7-4C3160D1CFE8}"/>
                </a:ext>
              </a:extLst>
            </p:cNvPr>
            <p:cNvSpPr txBox="1"/>
            <p:nvPr/>
          </p:nvSpPr>
          <p:spPr>
            <a:xfrm>
              <a:off x="5862649" y="4152796"/>
              <a:ext cx="2443105" cy="1692771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Tools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ML-based optimizer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Virtual diagnostics</a:t>
              </a:r>
              <a:endParaRPr lang="ja-JP" altLang="en-US" sz="2000"/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en-US" altLang="ja-JP" sz="2000" dirty="0"/>
                <a:t>Anomaly detector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kumimoji="1" lang="en-US" altLang="ja-JP" sz="2000" dirty="0"/>
                <a:t>Knowledge base</a:t>
              </a:r>
              <a:endParaRPr kumimoji="1" lang="ja-JP" altLang="en-US" sz="2000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91866FD7-C2D8-D431-5606-9785348442D9}"/>
                </a:ext>
              </a:extLst>
            </p:cNvPr>
            <p:cNvGrpSpPr/>
            <p:nvPr/>
          </p:nvGrpSpPr>
          <p:grpSpPr>
            <a:xfrm>
              <a:off x="9527064" y="4223824"/>
              <a:ext cx="2404370" cy="721605"/>
              <a:chOff x="5977091" y="2520155"/>
              <a:chExt cx="2404370" cy="721605"/>
            </a:xfrm>
          </p:grpSpPr>
          <p:sp>
            <p:nvSpPr>
              <p:cNvPr id="39" name="円柱 38">
                <a:extLst>
                  <a:ext uri="{FF2B5EF4-FFF2-40B4-BE49-F238E27FC236}">
                    <a16:creationId xmlns:a16="http://schemas.microsoft.com/office/drawing/2014/main" id="{0A3E4486-5391-F10C-023F-957F34A3C540}"/>
                  </a:ext>
                </a:extLst>
              </p:cNvPr>
              <p:cNvSpPr/>
              <p:nvPr/>
            </p:nvSpPr>
            <p:spPr>
              <a:xfrm rot="5400000">
                <a:off x="6818473" y="1678773"/>
                <a:ext cx="721605" cy="2404370"/>
              </a:xfrm>
              <a:prstGeom prst="can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000"/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59FD803-70A5-ABBE-1709-F83ACECB450D}"/>
                  </a:ext>
                </a:extLst>
              </p:cNvPr>
              <p:cNvSpPr txBox="1"/>
              <p:nvPr/>
            </p:nvSpPr>
            <p:spPr>
              <a:xfrm>
                <a:off x="6231542" y="2590217"/>
                <a:ext cx="19252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800" dirty="0"/>
                  <a:t>Accelerator</a:t>
                </a:r>
                <a:endParaRPr kumimoji="1" lang="ja-JP" altLang="en-US" sz="2800"/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D26EFDF3-4208-F3FF-FFA0-E873307F27FD}"/>
                </a:ext>
              </a:extLst>
            </p:cNvPr>
            <p:cNvGrpSpPr/>
            <p:nvPr/>
          </p:nvGrpSpPr>
          <p:grpSpPr>
            <a:xfrm>
              <a:off x="9541934" y="5110007"/>
              <a:ext cx="2404371" cy="735560"/>
              <a:chOff x="1356549" y="3252265"/>
              <a:chExt cx="2404371" cy="735560"/>
            </a:xfrm>
          </p:grpSpPr>
          <p:sp>
            <p:nvSpPr>
              <p:cNvPr id="37" name="額縁 36">
                <a:extLst>
                  <a:ext uri="{FF2B5EF4-FFF2-40B4-BE49-F238E27FC236}">
                    <a16:creationId xmlns:a16="http://schemas.microsoft.com/office/drawing/2014/main" id="{62B282BF-2189-49E7-F065-F07018A8A05D}"/>
                  </a:ext>
                </a:extLst>
              </p:cNvPr>
              <p:cNvSpPr/>
              <p:nvPr/>
            </p:nvSpPr>
            <p:spPr>
              <a:xfrm>
                <a:off x="1356549" y="3252265"/>
                <a:ext cx="2404371" cy="735560"/>
              </a:xfrm>
              <a:prstGeom prst="bevel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DB5016F-5023-9597-14FD-C9491815A988}"/>
                  </a:ext>
                </a:extLst>
              </p:cNvPr>
              <p:cNvSpPr txBox="1"/>
              <p:nvPr/>
            </p:nvSpPr>
            <p:spPr>
              <a:xfrm>
                <a:off x="1720223" y="3389212"/>
                <a:ext cx="1634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effectLst>
                      <a:glow rad="127000">
                        <a:schemeClr val="bg1"/>
                      </a:glow>
                    </a:effectLst>
                  </a:rPr>
                  <a:t>Digital Twin</a:t>
                </a:r>
                <a:endParaRPr kumimoji="1" lang="ja-JP" altLang="en-US" sz="2400">
                  <a:effectLst>
                    <a:glow rad="127000">
                      <a:schemeClr val="bg1"/>
                    </a:glow>
                  </a:effectLst>
                </a:endParaRPr>
              </a:p>
            </p:txBody>
          </p:sp>
        </p:grpSp>
        <p:sp>
          <p:nvSpPr>
            <p:cNvPr id="24" name="右矢印 23">
              <a:extLst>
                <a:ext uri="{FF2B5EF4-FFF2-40B4-BE49-F238E27FC236}">
                  <a16:creationId xmlns:a16="http://schemas.microsoft.com/office/drawing/2014/main" id="{79691AFA-A054-2756-8FF2-46FFE34B278A}"/>
                </a:ext>
              </a:extLst>
            </p:cNvPr>
            <p:cNvSpPr/>
            <p:nvPr/>
          </p:nvSpPr>
          <p:spPr>
            <a:xfrm>
              <a:off x="2420304" y="4854150"/>
              <a:ext cx="722661" cy="304553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上下矢印 42">
              <a:extLst>
                <a:ext uri="{FF2B5EF4-FFF2-40B4-BE49-F238E27FC236}">
                  <a16:creationId xmlns:a16="http://schemas.microsoft.com/office/drawing/2014/main" id="{56C7241B-B63B-9D13-E6C5-87E5BC1513AE}"/>
                </a:ext>
              </a:extLst>
            </p:cNvPr>
            <p:cNvSpPr/>
            <p:nvPr/>
          </p:nvSpPr>
          <p:spPr>
            <a:xfrm rot="5400000">
              <a:off x="5190153" y="4587884"/>
              <a:ext cx="347612" cy="881278"/>
            </a:xfrm>
            <a:prstGeom prst="upDownArrow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E06D4EE-5C59-6852-A7D8-977839ABCA61}"/>
                </a:ext>
              </a:extLst>
            </p:cNvPr>
            <p:cNvSpPr txBox="1"/>
            <p:nvPr/>
          </p:nvSpPr>
          <p:spPr>
            <a:xfrm>
              <a:off x="2747856" y="2984739"/>
              <a:ext cx="2616101" cy="461665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/>
                <a:t>Human Supervision</a:t>
              </a:r>
              <a:endParaRPr kumimoji="1" lang="ja-JP" altLang="en-US" sz="2400"/>
            </a:p>
          </p:txBody>
        </p:sp>
        <p:sp>
          <p:nvSpPr>
            <p:cNvPr id="45" name="右矢印 44">
              <a:extLst>
                <a:ext uri="{FF2B5EF4-FFF2-40B4-BE49-F238E27FC236}">
                  <a16:creationId xmlns:a16="http://schemas.microsoft.com/office/drawing/2014/main" id="{8B052DE7-942F-9627-0861-6ACE5EFFC70A}"/>
                </a:ext>
              </a:extLst>
            </p:cNvPr>
            <p:cNvSpPr/>
            <p:nvPr/>
          </p:nvSpPr>
          <p:spPr>
            <a:xfrm rot="5400000">
              <a:off x="3802308" y="3613495"/>
              <a:ext cx="461665" cy="304553"/>
            </a:xfrm>
            <a:prstGeom prst="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上下矢印 45">
              <a:extLst>
                <a:ext uri="{FF2B5EF4-FFF2-40B4-BE49-F238E27FC236}">
                  <a16:creationId xmlns:a16="http://schemas.microsoft.com/office/drawing/2014/main" id="{FF8FC52F-DFB7-6E77-393E-8C775989ADF4}"/>
                </a:ext>
              </a:extLst>
            </p:cNvPr>
            <p:cNvSpPr/>
            <p:nvPr/>
          </p:nvSpPr>
          <p:spPr>
            <a:xfrm rot="5400000">
              <a:off x="8742602" y="4150147"/>
              <a:ext cx="347612" cy="881278"/>
            </a:xfrm>
            <a:prstGeom prst="upDown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上下矢印 46">
              <a:extLst>
                <a:ext uri="{FF2B5EF4-FFF2-40B4-BE49-F238E27FC236}">
                  <a16:creationId xmlns:a16="http://schemas.microsoft.com/office/drawing/2014/main" id="{433ED4EA-A115-D5B0-3306-8F46793BA314}"/>
                </a:ext>
              </a:extLst>
            </p:cNvPr>
            <p:cNvSpPr/>
            <p:nvPr/>
          </p:nvSpPr>
          <p:spPr>
            <a:xfrm rot="5400000">
              <a:off x="8742602" y="4988699"/>
              <a:ext cx="347612" cy="881278"/>
            </a:xfrm>
            <a:prstGeom prst="upDown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環状矢印 47">
              <a:extLst>
                <a:ext uri="{FF2B5EF4-FFF2-40B4-BE49-F238E27FC236}">
                  <a16:creationId xmlns:a16="http://schemas.microsoft.com/office/drawing/2014/main" id="{0ABA3A64-ED69-FF78-639E-BDF582FFA218}"/>
                </a:ext>
              </a:extLst>
            </p:cNvPr>
            <p:cNvSpPr/>
            <p:nvPr/>
          </p:nvSpPr>
          <p:spPr>
            <a:xfrm flipH="1">
              <a:off x="4439870" y="3102507"/>
              <a:ext cx="5558372" cy="2773854"/>
            </a:xfrm>
            <a:prstGeom prst="circularArrow">
              <a:avLst>
                <a:gd name="adj1" fmla="val 5046"/>
                <a:gd name="adj2" fmla="val 427442"/>
                <a:gd name="adj3" fmla="val 20428285"/>
                <a:gd name="adj4" fmla="val 11314078"/>
                <a:gd name="adj5" fmla="val 6923"/>
              </a:avLst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49" name="環状矢印 48">
              <a:extLst>
                <a:ext uri="{FF2B5EF4-FFF2-40B4-BE49-F238E27FC236}">
                  <a16:creationId xmlns:a16="http://schemas.microsoft.com/office/drawing/2014/main" id="{C1BEAFBE-3631-504C-03A1-C518A84C11FC}"/>
                </a:ext>
              </a:extLst>
            </p:cNvPr>
            <p:cNvSpPr/>
            <p:nvPr/>
          </p:nvSpPr>
          <p:spPr>
            <a:xfrm flipH="1" flipV="1">
              <a:off x="4463934" y="4152796"/>
              <a:ext cx="5558372" cy="2773854"/>
            </a:xfrm>
            <a:prstGeom prst="circularArrow">
              <a:avLst>
                <a:gd name="adj1" fmla="val 5046"/>
                <a:gd name="adj2" fmla="val 427442"/>
                <a:gd name="adj3" fmla="val 20428285"/>
                <a:gd name="adj4" fmla="val 11314078"/>
                <a:gd name="adj5" fmla="val 6923"/>
              </a:avLst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87F4910-A1EE-D952-07D6-BC37777C6DD5}"/>
                </a:ext>
              </a:extLst>
            </p:cNvPr>
            <p:cNvSpPr txBox="1"/>
            <p:nvPr/>
          </p:nvSpPr>
          <p:spPr>
            <a:xfrm>
              <a:off x="6171512" y="3337935"/>
              <a:ext cx="21432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Actual behavior</a:t>
              </a:r>
              <a:endParaRPr kumimoji="1" lang="ja-JP" altLang="en-US" sz="2400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5CB3BA5-4869-7100-7A23-0A8CE4C0BD46}"/>
                </a:ext>
              </a:extLst>
            </p:cNvPr>
            <p:cNvSpPr txBox="1"/>
            <p:nvPr/>
          </p:nvSpPr>
          <p:spPr>
            <a:xfrm>
              <a:off x="5959193" y="6140545"/>
              <a:ext cx="26398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/>
                <a:t>Simulated response</a:t>
              </a:r>
              <a:endParaRPr kumimoji="1" lang="ja-JP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98266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BC3862-CF80-CF34-9C10-9CBEA9A7E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5657"/>
          </a:xfrm>
        </p:spPr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713030-906F-C07D-178F-3ABAFFC1D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05840"/>
            <a:ext cx="11104085" cy="5852161"/>
          </a:xfrm>
        </p:spPr>
        <p:txBody>
          <a:bodyPr>
            <a:normAutofit fontScale="85000" lnSpcReduction="10000"/>
          </a:bodyPr>
          <a:lstStyle/>
          <a:p>
            <a:r>
              <a:rPr kumimoji="1" lang="en" altLang="ja-JP" dirty="0"/>
              <a:t>Accelerator optimization is becoming increasingly intelligent.</a:t>
            </a:r>
          </a:p>
          <a:p>
            <a:pPr lvl="1"/>
            <a:r>
              <a:rPr kumimoji="1" lang="en" altLang="ja-JP" dirty="0"/>
              <a:t>From numerical optimization → </a:t>
            </a:r>
            <a:r>
              <a:rPr kumimoji="1" lang="en" altLang="ja-JP" b="1" dirty="0"/>
              <a:t>Bayesian optimization </a:t>
            </a:r>
            <a:r>
              <a:rPr kumimoji="1" lang="en" altLang="ja-JP" dirty="0"/>
              <a:t>→ </a:t>
            </a:r>
            <a:r>
              <a:rPr kumimoji="1" lang="en" altLang="ja-JP" b="1" dirty="0"/>
              <a:t>Physics-informed optimization </a:t>
            </a:r>
            <a:r>
              <a:rPr kumimoji="1" lang="en" altLang="ja-JP" dirty="0"/>
              <a:t>(RL, etc.)</a:t>
            </a:r>
          </a:p>
          <a:p>
            <a:r>
              <a:rPr lang="en" altLang="ja-JP" dirty="0"/>
              <a:t>A</a:t>
            </a:r>
            <a:r>
              <a:rPr kumimoji="1" lang="en" altLang="ja-JP" dirty="0"/>
              <a:t>ccelerator operation is a sequential decision-making problem.</a:t>
            </a:r>
          </a:p>
          <a:p>
            <a:pPr lvl="1"/>
            <a:r>
              <a:rPr kumimoji="1" lang="en" altLang="ja-JP" b="1" dirty="0"/>
              <a:t>Reinforcement learning </a:t>
            </a:r>
            <a:r>
              <a:rPr kumimoji="1" lang="en" altLang="ja-JP" dirty="0"/>
              <a:t>can learn what to do next by considering future consequences.</a:t>
            </a:r>
          </a:p>
          <a:p>
            <a:r>
              <a:rPr lang="en" altLang="ja-JP" b="1" dirty="0"/>
              <a:t>Digital Twins </a:t>
            </a:r>
            <a:r>
              <a:rPr lang="en" altLang="ja-JP" dirty="0"/>
              <a:t>and </a:t>
            </a:r>
            <a:r>
              <a:rPr lang="en" altLang="ja-JP" b="1" dirty="0"/>
              <a:t>surrogate models </a:t>
            </a:r>
            <a:r>
              <a:rPr lang="en" altLang="ja-JP" dirty="0"/>
              <a:t>enable prediction and safe exploration.</a:t>
            </a:r>
          </a:p>
          <a:p>
            <a:pPr lvl="1"/>
            <a:r>
              <a:rPr lang="en" altLang="ja-JP" dirty="0"/>
              <a:t>They</a:t>
            </a:r>
            <a:r>
              <a:rPr lang="en-US" altLang="ja-JP" dirty="0"/>
              <a:t> can </a:t>
            </a:r>
            <a:r>
              <a:rPr lang="en" altLang="ja-JP" dirty="0"/>
              <a:t>predict the consequences of actions without blindly experimenting on the real machine.</a:t>
            </a:r>
          </a:p>
          <a:p>
            <a:r>
              <a:rPr kumimoji="1" lang="en" altLang="ja-JP" dirty="0"/>
              <a:t>The machine state is only partially observable.</a:t>
            </a:r>
          </a:p>
          <a:p>
            <a:pPr lvl="1"/>
            <a:r>
              <a:rPr kumimoji="1" lang="en" altLang="ja-JP" b="1" dirty="0"/>
              <a:t>Virtual diagnostics </a:t>
            </a:r>
            <a:r>
              <a:rPr kumimoji="1" lang="en" altLang="ja-JP" dirty="0"/>
              <a:t>can infer rich beam information from limited measurement data.</a:t>
            </a:r>
          </a:p>
          <a:p>
            <a:r>
              <a:rPr kumimoji="1" lang="en" altLang="ja-JP" dirty="0"/>
              <a:t>Stable operation requires early detection of abnormal behavior.</a:t>
            </a:r>
          </a:p>
          <a:p>
            <a:pPr lvl="1"/>
            <a:r>
              <a:rPr kumimoji="1" lang="en" altLang="ja-JP" b="1" dirty="0"/>
              <a:t>Anomaly detection </a:t>
            </a:r>
            <a:r>
              <a:rPr kumimoji="1" lang="en" altLang="ja-JP" dirty="0"/>
              <a:t>should identify subtle precursors before they become </a:t>
            </a:r>
            <a:r>
              <a:rPr lang="en" altLang="ja-JP" dirty="0"/>
              <a:t>critical </a:t>
            </a:r>
            <a:r>
              <a:rPr kumimoji="1" lang="en" altLang="ja-JP" dirty="0"/>
              <a:t>problems.</a:t>
            </a:r>
          </a:p>
          <a:p>
            <a:r>
              <a:rPr kumimoji="1" lang="en" altLang="ja-JP" dirty="0"/>
              <a:t>The next challenge is to orchestrate these capabilities with an </a:t>
            </a:r>
            <a:r>
              <a:rPr kumimoji="1" lang="en" altLang="ja-JP" b="1" dirty="0"/>
              <a:t>AI agent</a:t>
            </a:r>
            <a:r>
              <a:rPr kumimoji="1" lang="en" altLang="ja-JP" dirty="0"/>
              <a:t>.</a:t>
            </a:r>
          </a:p>
          <a:p>
            <a:pPr lvl="1"/>
            <a:r>
              <a:rPr kumimoji="1" lang="en" altLang="ja-JP" dirty="0"/>
              <a:t>Agentic AI can plan, reason, use specialized tools, and re-plan toward a high-level scientific goal.</a:t>
            </a:r>
          </a:p>
          <a:p>
            <a:r>
              <a:rPr kumimoji="1" lang="en" altLang="ja-JP" dirty="0"/>
              <a:t>Human expertise and AI must work together.</a:t>
            </a:r>
          </a:p>
          <a:p>
            <a:pPr lvl="1"/>
            <a:r>
              <a:rPr kumimoji="1" lang="en" altLang="ja-JP" dirty="0"/>
              <a:t>Safe autonomous operation requires appropriate human oversight, interfaces, and trust.</a:t>
            </a:r>
          </a:p>
          <a:p>
            <a:r>
              <a:rPr lang="en" altLang="ja-JP" dirty="0"/>
              <a:t>Toward </a:t>
            </a:r>
            <a:r>
              <a:rPr kumimoji="1" lang="en" altLang="ja-JP" dirty="0"/>
              <a:t>intelligent accelerator operation, we are </a:t>
            </a:r>
            <a:r>
              <a:rPr lang="en" altLang="ja-JP" dirty="0"/>
              <a:t>aiming to build </a:t>
            </a:r>
            <a:r>
              <a:rPr kumimoji="1" lang="en" altLang="ja-JP" dirty="0"/>
              <a:t>an </a:t>
            </a:r>
            <a:r>
              <a:rPr kumimoji="1" lang="en" altLang="ja-JP" b="1" dirty="0"/>
              <a:t>AI scientist </a:t>
            </a:r>
            <a:r>
              <a:rPr kumimoji="1" lang="en" altLang="ja-JP" dirty="0"/>
              <a:t>for accelerator physics.</a:t>
            </a:r>
          </a:p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10029B-FB15-C7D2-3270-E33BA8FC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Oct. 5th,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B41DB6-CBD6-2A63-6EC2-5D23E2C7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9EBD-563B-431E-97F8-C3C8BF68017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675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15371</TotalTime>
  <Words>2484</Words>
  <Application>Microsoft Macintosh PowerPoint</Application>
  <PresentationFormat>ワイド画面</PresentationFormat>
  <Paragraphs>544</Paragraphs>
  <Slides>31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7" baseType="lpstr">
      <vt:lpstr>游ゴシック</vt:lpstr>
      <vt:lpstr>Arial</vt:lpstr>
      <vt:lpstr>Calibri</vt:lpstr>
      <vt:lpstr>Cambria Math</vt:lpstr>
      <vt:lpstr>Wingdings</vt:lpstr>
      <vt:lpstr>Office テーマ</vt:lpstr>
      <vt:lpstr>Challenges in Accelerator Physics</vt:lpstr>
      <vt:lpstr>Outline</vt:lpstr>
      <vt:lpstr>Particle accelerators</vt:lpstr>
      <vt:lpstr>Performance optimization</vt:lpstr>
      <vt:lpstr>Bayesian optimizer</vt:lpstr>
      <vt:lpstr>Physics-informed optimization</vt:lpstr>
      <vt:lpstr>From finding the optimum to making decisions</vt:lpstr>
      <vt:lpstr>Reinforcement Learning: Optimize the future</vt:lpstr>
      <vt:lpstr>The hidden difficulty: predicting the future</vt:lpstr>
      <vt:lpstr>Let physics predict the future</vt:lpstr>
      <vt:lpstr>High-fidelity physics is expensive</vt:lpstr>
      <vt:lpstr>Surrogate models bridge physics and speed</vt:lpstr>
      <vt:lpstr>Resulting architecture</vt:lpstr>
      <vt:lpstr>A digital twin needs to know the real machine state</vt:lpstr>
      <vt:lpstr>Two fundamentally different diagnostics</vt:lpstr>
      <vt:lpstr>Virtual diagnostics</vt:lpstr>
      <vt:lpstr>Generative Phase-Space Reconstruction</vt:lpstr>
      <vt:lpstr>Experimental results from AWA </vt:lpstr>
      <vt:lpstr>Another key issue: Stable operation</vt:lpstr>
      <vt:lpstr>Example: thyratron discharge rate</vt:lpstr>
      <vt:lpstr>Anomaly detection of discharge rate</vt:lpstr>
      <vt:lpstr>Physics-informed anomaly detection</vt:lpstr>
      <vt:lpstr>Beyond the optimizer</vt:lpstr>
      <vt:lpstr>From an optimizer to an agent</vt:lpstr>
      <vt:lpstr>Traditional ML-based optimization</vt:lpstr>
      <vt:lpstr>Agentic AI-based operation</vt:lpstr>
      <vt:lpstr>Digital Twin as a safety sandbox</vt:lpstr>
      <vt:lpstr>Foundation model for accelerators</vt:lpstr>
      <vt:lpstr>Interface itself is a research challenge</vt:lpstr>
      <vt:lpstr>From optimization to intelligent operation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for Accelerator Operation</dc:title>
  <dc:creator>Maesaka Hirokazu</dc:creator>
  <cp:lastModifiedBy>Hirokazu Maesaka</cp:lastModifiedBy>
  <cp:revision>23</cp:revision>
  <dcterms:created xsi:type="dcterms:W3CDTF">2022-11-09T11:18:38Z</dcterms:created>
  <dcterms:modified xsi:type="dcterms:W3CDTF">2026-10-04T15:15:16Z</dcterms:modified>
</cp:coreProperties>
</file>