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01" r:id="rId3"/>
    <p:sldId id="402" r:id="rId4"/>
    <p:sldId id="399" r:id="rId5"/>
    <p:sldId id="396" r:id="rId6"/>
    <p:sldId id="403" r:id="rId7"/>
    <p:sldId id="404" r:id="rId8"/>
    <p:sldId id="392" r:id="rId9"/>
    <p:sldId id="263" r:id="rId10"/>
    <p:sldId id="264" r:id="rId11"/>
    <p:sldId id="265" r:id="rId12"/>
    <p:sldId id="269" r:id="rId13"/>
    <p:sldId id="272" r:id="rId14"/>
    <p:sldId id="273" r:id="rId15"/>
    <p:sldId id="406" r:id="rId16"/>
    <p:sldId id="407" r:id="rId17"/>
    <p:sldId id="408" r:id="rId18"/>
    <p:sldId id="317" r:id="rId19"/>
    <p:sldId id="409" r:id="rId20"/>
    <p:sldId id="410" r:id="rId21"/>
    <p:sldId id="375" r:id="rId22"/>
    <p:sldId id="388" r:id="rId23"/>
    <p:sldId id="389" r:id="rId24"/>
    <p:sldId id="318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5B9BD5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B7E96-6087-495F-8209-1B32A6F603B2}" v="3" dt="2024-12-02T06:01:49.578"/>
    <p1510:client id="{6190EB26-DEA2-4623-A90A-ABD642A26FB9}" v="25" dt="2024-12-02T14:54:37.059"/>
    <p1510:client id="{B080FF8B-0927-44A5-935D-A275B45F2983}" v="1" dt="2024-12-02T15:25:46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20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12335231067_tp_box_2" providerId="OAuth2" clId="{F0514BFB-F177-4410-9BB0-909F51F232B6}"/>
    <pc:docChg chg="undo custSel addSld delSld modSld">
      <pc:chgData name="" userId="12335231067_tp_box_2" providerId="OAuth2" clId="{F0514BFB-F177-4410-9BB0-909F51F232B6}" dt="2024-11-03T18:10:04.439" v="3051" actId="680"/>
      <pc:docMkLst>
        <pc:docMk/>
      </pc:docMkLst>
      <pc:sldChg chg="addSp delSp modSp mod">
        <pc:chgData name="" userId="12335231067_tp_box_2" providerId="OAuth2" clId="{F0514BFB-F177-4410-9BB0-909F51F232B6}" dt="2024-11-03T16:13:41.390" v="758" actId="14100"/>
        <pc:sldMkLst>
          <pc:docMk/>
          <pc:sldMk cId="4136461288" sldId="354"/>
        </pc:sldMkLst>
        <pc:picChg chg="add mod ord">
          <ac:chgData name="" userId="12335231067_tp_box_2" providerId="OAuth2" clId="{F0514BFB-F177-4410-9BB0-909F51F232B6}" dt="2024-11-03T16:13:41.390" v="758" actId="14100"/>
          <ac:picMkLst>
            <pc:docMk/>
            <pc:sldMk cId="4136461288" sldId="354"/>
            <ac:picMk id="6" creationId="{431342A2-39A3-A511-F3F2-21CD61764098}"/>
          </ac:picMkLst>
        </pc:picChg>
        <pc:picChg chg="del">
          <ac:chgData name="" userId="12335231067_tp_box_2" providerId="OAuth2" clId="{F0514BFB-F177-4410-9BB0-909F51F232B6}" dt="2024-11-03T16:13:23.831" v="753" actId="478"/>
          <ac:picMkLst>
            <pc:docMk/>
            <pc:sldMk cId="4136461288" sldId="354"/>
            <ac:picMk id="13" creationId="{4ACC4582-374F-1FBE-1480-3509EB05DC18}"/>
          </ac:picMkLst>
        </pc:picChg>
      </pc:sldChg>
      <pc:sldChg chg="addSp delSp modSp mod">
        <pc:chgData name="" userId="12335231067_tp_box_2" providerId="OAuth2" clId="{F0514BFB-F177-4410-9BB0-909F51F232B6}" dt="2024-11-03T16:08:36.175" v="750" actId="1037"/>
        <pc:sldMkLst>
          <pc:docMk/>
          <pc:sldMk cId="2734240938" sldId="355"/>
        </pc:sldMkLst>
        <pc:picChg chg="add mod">
          <ac:chgData name="" userId="12335231067_tp_box_2" providerId="OAuth2" clId="{F0514BFB-F177-4410-9BB0-909F51F232B6}" dt="2024-11-03T16:08:36.175" v="750" actId="1037"/>
          <ac:picMkLst>
            <pc:docMk/>
            <pc:sldMk cId="2734240938" sldId="355"/>
            <ac:picMk id="7" creationId="{5B22B44C-C1D2-B417-3C57-2CA21B430DC5}"/>
          </ac:picMkLst>
        </pc:picChg>
        <pc:picChg chg="del">
          <ac:chgData name="" userId="12335231067_tp_box_2" providerId="OAuth2" clId="{F0514BFB-F177-4410-9BB0-909F51F232B6}" dt="2024-11-03T16:06:58.791" v="697" actId="478"/>
          <ac:picMkLst>
            <pc:docMk/>
            <pc:sldMk cId="2734240938" sldId="355"/>
            <ac:picMk id="8" creationId="{6A648220-7D28-CBB6-A65D-2430A1F98AEA}"/>
          </ac:picMkLst>
        </pc:picChg>
        <pc:picChg chg="add mod">
          <ac:chgData name="" userId="12335231067_tp_box_2" providerId="OAuth2" clId="{F0514BFB-F177-4410-9BB0-909F51F232B6}" dt="2024-11-03T16:08:36.175" v="750" actId="1037"/>
          <ac:picMkLst>
            <pc:docMk/>
            <pc:sldMk cId="2734240938" sldId="355"/>
            <ac:picMk id="10" creationId="{ACE303F2-51E4-3A6A-9801-4451C8CAB7BD}"/>
          </ac:picMkLst>
        </pc:picChg>
        <pc:picChg chg="del">
          <ac:chgData name="" userId="12335231067_tp_box_2" providerId="OAuth2" clId="{F0514BFB-F177-4410-9BB0-909F51F232B6}" dt="2024-11-03T16:07:00.787" v="698" actId="478"/>
          <ac:picMkLst>
            <pc:docMk/>
            <pc:sldMk cId="2734240938" sldId="355"/>
            <ac:picMk id="12" creationId="{C7AD163D-DE74-328D-F471-715FC8C83791}"/>
          </ac:picMkLst>
        </pc:picChg>
      </pc:sldChg>
      <pc:sldChg chg="modSp mod">
        <pc:chgData name="" userId="12335231067_tp_box_2" providerId="OAuth2" clId="{F0514BFB-F177-4410-9BB0-909F51F232B6}" dt="2024-11-03T16:42:39.605" v="1965" actId="20577"/>
        <pc:sldMkLst>
          <pc:docMk/>
          <pc:sldMk cId="1406022928" sldId="357"/>
        </pc:sldMkLst>
        <pc:spChg chg="mod">
          <ac:chgData name="" userId="12335231067_tp_box_2" providerId="OAuth2" clId="{F0514BFB-F177-4410-9BB0-909F51F232B6}" dt="2024-11-03T16:37:13.426" v="1783" actId="14100"/>
          <ac:spMkLst>
            <pc:docMk/>
            <pc:sldMk cId="1406022928" sldId="357"/>
            <ac:spMk id="2" creationId="{DC942C98-AC3C-F8DD-A682-631FA29351FA}"/>
          </ac:spMkLst>
        </pc:spChg>
        <pc:spChg chg="mod">
          <ac:chgData name="" userId="12335231067_tp_box_2" providerId="OAuth2" clId="{F0514BFB-F177-4410-9BB0-909F51F232B6}" dt="2024-11-03T16:42:39.605" v="1965" actId="20577"/>
          <ac:spMkLst>
            <pc:docMk/>
            <pc:sldMk cId="1406022928" sldId="357"/>
            <ac:spMk id="3" creationId="{7C1864A8-9273-CB0F-9FF0-22925CA267B7}"/>
          </ac:spMkLst>
        </pc:spChg>
      </pc:sldChg>
      <pc:sldChg chg="addSp delSp modSp mod">
        <pc:chgData name="" userId="12335231067_tp_box_2" providerId="OAuth2" clId="{F0514BFB-F177-4410-9BB0-909F51F232B6}" dt="2024-11-03T16:05:23.584" v="684" actId="1076"/>
        <pc:sldMkLst>
          <pc:docMk/>
          <pc:sldMk cId="3085777078" sldId="358"/>
        </pc:sldMkLst>
        <pc:spChg chg="mod">
          <ac:chgData name="" userId="12335231067_tp_box_2" providerId="OAuth2" clId="{F0514BFB-F177-4410-9BB0-909F51F232B6}" dt="2024-11-03T13:12:28.755" v="138" actId="14100"/>
          <ac:spMkLst>
            <pc:docMk/>
            <pc:sldMk cId="3085777078" sldId="358"/>
            <ac:spMk id="3" creationId="{BE1312F1-AAA9-D679-535E-7109DA4F1B7F}"/>
          </ac:spMkLst>
        </pc:spChg>
        <pc:picChg chg="del">
          <ac:chgData name="" userId="12335231067_tp_box_2" providerId="OAuth2" clId="{F0514BFB-F177-4410-9BB0-909F51F232B6}" dt="2024-11-03T16:03:21.141" v="662" actId="478"/>
          <ac:picMkLst>
            <pc:docMk/>
            <pc:sldMk cId="3085777078" sldId="358"/>
            <ac:picMk id="7" creationId="{2E100B54-3450-8CE8-238B-B25EEC8E08EB}"/>
          </ac:picMkLst>
        </pc:picChg>
        <pc:picChg chg="add mod">
          <ac:chgData name="" userId="12335231067_tp_box_2" providerId="OAuth2" clId="{F0514BFB-F177-4410-9BB0-909F51F232B6}" dt="2024-11-03T16:05:23.584" v="684" actId="1076"/>
          <ac:picMkLst>
            <pc:docMk/>
            <pc:sldMk cId="3085777078" sldId="358"/>
            <ac:picMk id="8" creationId="{F28BF470-9CC0-2AE9-8922-A8473D682E62}"/>
          </ac:picMkLst>
        </pc:picChg>
        <pc:picChg chg="del">
          <ac:chgData name="" userId="12335231067_tp_box_2" providerId="OAuth2" clId="{F0514BFB-F177-4410-9BB0-909F51F232B6}" dt="2024-11-03T16:03:21.141" v="662" actId="478"/>
          <ac:picMkLst>
            <pc:docMk/>
            <pc:sldMk cId="3085777078" sldId="358"/>
            <ac:picMk id="9" creationId="{E6E10379-5405-BAFD-52D7-8C83021B6717}"/>
          </ac:picMkLst>
        </pc:picChg>
        <pc:picChg chg="del">
          <ac:chgData name="" userId="12335231067_tp_box_2" providerId="OAuth2" clId="{F0514BFB-F177-4410-9BB0-909F51F232B6}" dt="2024-11-03T16:03:21.141" v="662" actId="478"/>
          <ac:picMkLst>
            <pc:docMk/>
            <pc:sldMk cId="3085777078" sldId="358"/>
            <ac:picMk id="11" creationId="{E8C10276-D7E0-144B-3905-9B8C0E67AB3F}"/>
          </ac:picMkLst>
        </pc:picChg>
        <pc:picChg chg="add mod ord">
          <ac:chgData name="" userId="12335231067_tp_box_2" providerId="OAuth2" clId="{F0514BFB-F177-4410-9BB0-909F51F232B6}" dt="2024-11-03T16:05:23.584" v="684" actId="1076"/>
          <ac:picMkLst>
            <pc:docMk/>
            <pc:sldMk cId="3085777078" sldId="358"/>
            <ac:picMk id="12" creationId="{781A2A06-FFDC-D65E-C949-8AB532B57405}"/>
          </ac:picMkLst>
        </pc:picChg>
        <pc:picChg chg="add mod ord">
          <ac:chgData name="" userId="12335231067_tp_box_2" providerId="OAuth2" clId="{F0514BFB-F177-4410-9BB0-909F51F232B6}" dt="2024-11-03T16:05:23.584" v="684" actId="1076"/>
          <ac:picMkLst>
            <pc:docMk/>
            <pc:sldMk cId="3085777078" sldId="358"/>
            <ac:picMk id="14" creationId="{C60C3E61-318D-4AE8-379D-E626367D1733}"/>
          </ac:picMkLst>
        </pc:picChg>
      </pc:sldChg>
      <pc:sldChg chg="addSp modSp mod">
        <pc:chgData name="" userId="12335231067_tp_box_2" providerId="OAuth2" clId="{F0514BFB-F177-4410-9BB0-909F51F232B6}" dt="2024-11-03T17:39:34.006" v="2282" actId="1036"/>
        <pc:sldMkLst>
          <pc:docMk/>
          <pc:sldMk cId="4179167027" sldId="359"/>
        </pc:sldMkLst>
        <pc:spChg chg="mod">
          <ac:chgData name="" userId="12335231067_tp_box_2" providerId="OAuth2" clId="{F0514BFB-F177-4410-9BB0-909F51F232B6}" dt="2024-11-03T16:37:30.680" v="1813" actId="20577"/>
          <ac:spMkLst>
            <pc:docMk/>
            <pc:sldMk cId="4179167027" sldId="359"/>
            <ac:spMk id="2" creationId="{0DE889CD-1D61-FA32-264C-2181DA8D84F3}"/>
          </ac:spMkLst>
        </pc:spChg>
        <pc:spChg chg="mod">
          <ac:chgData name="" userId="12335231067_tp_box_2" providerId="OAuth2" clId="{F0514BFB-F177-4410-9BB0-909F51F232B6}" dt="2024-11-03T17:37:00.677" v="2229" actId="27636"/>
          <ac:spMkLst>
            <pc:docMk/>
            <pc:sldMk cId="4179167027" sldId="359"/>
            <ac:spMk id="3" creationId="{99BCCF80-265A-DC4F-FD7D-C1F60B491965}"/>
          </ac:spMkLst>
        </pc:spChg>
        <pc:picChg chg="add mod">
          <ac:chgData name="" userId="12335231067_tp_box_2" providerId="OAuth2" clId="{F0514BFB-F177-4410-9BB0-909F51F232B6}" dt="2024-11-03T16:41:23.640" v="1854" actId="14100"/>
          <ac:picMkLst>
            <pc:docMk/>
            <pc:sldMk cId="4179167027" sldId="359"/>
            <ac:picMk id="7" creationId="{56F30F4A-2D22-2FEA-7332-D2DA6E19A92D}"/>
          </ac:picMkLst>
        </pc:picChg>
        <pc:picChg chg="add mod">
          <ac:chgData name="" userId="12335231067_tp_box_2" providerId="OAuth2" clId="{F0514BFB-F177-4410-9BB0-909F51F232B6}" dt="2024-11-03T17:39:34.006" v="2282" actId="1036"/>
          <ac:picMkLst>
            <pc:docMk/>
            <pc:sldMk cId="4179167027" sldId="359"/>
            <ac:picMk id="9" creationId="{1526661C-B07D-4594-79D7-371FB4D22480}"/>
          </ac:picMkLst>
        </pc:picChg>
        <pc:picChg chg="add mod">
          <ac:chgData name="" userId="12335231067_tp_box_2" providerId="OAuth2" clId="{F0514BFB-F177-4410-9BB0-909F51F232B6}" dt="2024-11-03T17:39:34.006" v="2282" actId="1036"/>
          <ac:picMkLst>
            <pc:docMk/>
            <pc:sldMk cId="4179167027" sldId="359"/>
            <ac:picMk id="11" creationId="{A205B0C1-9540-3F22-34EE-BC07C0CDA35B}"/>
          </ac:picMkLst>
        </pc:picChg>
        <pc:picChg chg="add mod">
          <ac:chgData name="" userId="12335231067_tp_box_2" providerId="OAuth2" clId="{F0514BFB-F177-4410-9BB0-909F51F232B6}" dt="2024-11-03T17:39:34.006" v="2282" actId="1036"/>
          <ac:picMkLst>
            <pc:docMk/>
            <pc:sldMk cId="4179167027" sldId="359"/>
            <ac:picMk id="13" creationId="{43DBD537-D3D5-AE3B-EF24-9B3AD5B953BA}"/>
          </ac:picMkLst>
        </pc:picChg>
        <pc:picChg chg="add mod">
          <ac:chgData name="" userId="12335231067_tp_box_2" providerId="OAuth2" clId="{F0514BFB-F177-4410-9BB0-909F51F232B6}" dt="2024-11-03T17:39:34.006" v="2282" actId="1036"/>
          <ac:picMkLst>
            <pc:docMk/>
            <pc:sldMk cId="4179167027" sldId="359"/>
            <ac:picMk id="15" creationId="{F34C98B1-4797-6F56-4FA7-66BAB4718960}"/>
          </ac:picMkLst>
        </pc:picChg>
      </pc:sldChg>
      <pc:sldChg chg="addSp modSp mod">
        <pc:chgData name="" userId="12335231067_tp_box_2" providerId="OAuth2" clId="{F0514BFB-F177-4410-9BB0-909F51F232B6}" dt="2024-11-03T18:06:21.441" v="2937" actId="1076"/>
        <pc:sldMkLst>
          <pc:docMk/>
          <pc:sldMk cId="2500438093" sldId="360"/>
        </pc:sldMkLst>
        <pc:spChg chg="mod">
          <ac:chgData name="" userId="12335231067_tp_box_2" providerId="OAuth2" clId="{F0514BFB-F177-4410-9BB0-909F51F232B6}" dt="2024-11-03T16:37:47.676" v="1849" actId="20577"/>
          <ac:spMkLst>
            <pc:docMk/>
            <pc:sldMk cId="2500438093" sldId="360"/>
            <ac:spMk id="2" creationId="{8B725D33-671B-D314-3CF0-9030DDD683D2}"/>
          </ac:spMkLst>
        </pc:spChg>
        <pc:spChg chg="mod">
          <ac:chgData name="" userId="12335231067_tp_box_2" providerId="OAuth2" clId="{F0514BFB-F177-4410-9BB0-909F51F232B6}" dt="2024-11-03T18:06:21.441" v="2937" actId="1076"/>
          <ac:spMkLst>
            <pc:docMk/>
            <pc:sldMk cId="2500438093" sldId="360"/>
            <ac:spMk id="3" creationId="{5D109505-F0A6-B4E3-7DDA-61CAFD9E7199}"/>
          </ac:spMkLst>
        </pc:spChg>
        <pc:picChg chg="add mod">
          <ac:chgData name="" userId="12335231067_tp_box_2" providerId="OAuth2" clId="{F0514BFB-F177-4410-9BB0-909F51F232B6}" dt="2024-11-03T18:06:17.630" v="2936" actId="1035"/>
          <ac:picMkLst>
            <pc:docMk/>
            <pc:sldMk cId="2500438093" sldId="360"/>
            <ac:picMk id="7" creationId="{115C8E04-D480-D5C4-6427-AD3B3FB79C21}"/>
          </ac:picMkLst>
        </pc:picChg>
        <pc:picChg chg="add mod">
          <ac:chgData name="" userId="12335231067_tp_box_2" providerId="OAuth2" clId="{F0514BFB-F177-4410-9BB0-909F51F232B6}" dt="2024-11-03T18:06:17.630" v="2936" actId="1035"/>
          <ac:picMkLst>
            <pc:docMk/>
            <pc:sldMk cId="2500438093" sldId="360"/>
            <ac:picMk id="9" creationId="{2DAF8E98-925F-983D-5263-47AAD168765A}"/>
          </ac:picMkLst>
        </pc:picChg>
        <pc:picChg chg="add mod">
          <ac:chgData name="" userId="12335231067_tp_box_2" providerId="OAuth2" clId="{F0514BFB-F177-4410-9BB0-909F51F232B6}" dt="2024-11-03T18:06:17.630" v="2936" actId="1035"/>
          <ac:picMkLst>
            <pc:docMk/>
            <pc:sldMk cId="2500438093" sldId="360"/>
            <ac:picMk id="11" creationId="{70B5C32E-9370-2D68-548F-D7B0033D45E6}"/>
          </ac:picMkLst>
        </pc:picChg>
        <pc:picChg chg="add mod">
          <ac:chgData name="" userId="12335231067_tp_box_2" providerId="OAuth2" clId="{F0514BFB-F177-4410-9BB0-909F51F232B6}" dt="2024-11-03T18:06:17.630" v="2936" actId="1035"/>
          <ac:picMkLst>
            <pc:docMk/>
            <pc:sldMk cId="2500438093" sldId="360"/>
            <ac:picMk id="13" creationId="{3CCA8FD8-33F6-BC1D-C8B0-B9125FBE9A22}"/>
          </ac:picMkLst>
        </pc:picChg>
      </pc:sldChg>
      <pc:sldChg chg="del">
        <pc:chgData name="" userId="12335231067_tp_box_2" providerId="OAuth2" clId="{F0514BFB-F177-4410-9BB0-909F51F232B6}" dt="2024-11-03T16:12:49.994" v="752" actId="47"/>
        <pc:sldMkLst>
          <pc:docMk/>
          <pc:sldMk cId="0" sldId="367"/>
        </pc:sldMkLst>
      </pc:sldChg>
      <pc:sldChg chg="addSp delSp modSp mod">
        <pc:chgData name="" userId="12335231067_tp_box_2" providerId="OAuth2" clId="{F0514BFB-F177-4410-9BB0-909F51F232B6}" dt="2024-11-03T16:05:40.194" v="696" actId="20577"/>
        <pc:sldMkLst>
          <pc:docMk/>
          <pc:sldMk cId="1875656673" sldId="369"/>
        </pc:sldMkLst>
        <pc:spChg chg="mod">
          <ac:chgData name="" userId="12335231067_tp_box_2" providerId="OAuth2" clId="{F0514BFB-F177-4410-9BB0-909F51F232B6}" dt="2024-11-03T16:05:40.194" v="696" actId="20577"/>
          <ac:spMkLst>
            <pc:docMk/>
            <pc:sldMk cId="1875656673" sldId="369"/>
            <ac:spMk id="2" creationId="{21FEC773-6340-1D0E-6A57-AE9CF8399D25}"/>
          </ac:spMkLst>
        </pc:spChg>
        <pc:spChg chg="mod">
          <ac:chgData name="" userId="12335231067_tp_box_2" providerId="OAuth2" clId="{F0514BFB-F177-4410-9BB0-909F51F232B6}" dt="2024-11-03T15:53:29.616" v="637" actId="27636"/>
          <ac:spMkLst>
            <pc:docMk/>
            <pc:sldMk cId="1875656673" sldId="369"/>
            <ac:spMk id="3" creationId="{99CA47F2-7B2C-4DB0-EA23-1768CBE388A2}"/>
          </ac:spMkLst>
        </pc:spChg>
        <pc:picChg chg="add del mod ord">
          <ac:chgData name="" userId="12335231067_tp_box_2" providerId="OAuth2" clId="{F0514BFB-F177-4410-9BB0-909F51F232B6}" dt="2024-11-03T16:01:53.838" v="658" actId="478"/>
          <ac:picMkLst>
            <pc:docMk/>
            <pc:sldMk cId="1875656673" sldId="369"/>
            <ac:picMk id="7" creationId="{E3EDACF9-9F3E-925A-11EC-2E8957022FD4}"/>
          </ac:picMkLst>
        </pc:picChg>
        <pc:picChg chg="add del mod">
          <ac:chgData name="" userId="12335231067_tp_box_2" providerId="OAuth2" clId="{F0514BFB-F177-4410-9BB0-909F51F232B6}" dt="2024-11-03T16:01:07.840" v="651" actId="478"/>
          <ac:picMkLst>
            <pc:docMk/>
            <pc:sldMk cId="1875656673" sldId="369"/>
            <ac:picMk id="9" creationId="{FEF35B27-7F2C-47E3-8C99-A425FE2058EC}"/>
          </ac:picMkLst>
        </pc:picChg>
        <pc:picChg chg="add mod">
          <ac:chgData name="" userId="12335231067_tp_box_2" providerId="OAuth2" clId="{F0514BFB-F177-4410-9BB0-909F51F232B6}" dt="2024-11-03T16:01:37.793" v="657" actId="14100"/>
          <ac:picMkLst>
            <pc:docMk/>
            <pc:sldMk cId="1875656673" sldId="369"/>
            <ac:picMk id="11" creationId="{C06F8F8B-29EA-6375-C492-CA3F7C83AF6F}"/>
          </ac:picMkLst>
        </pc:picChg>
        <pc:picChg chg="add mod">
          <ac:chgData name="" userId="12335231067_tp_box_2" providerId="OAuth2" clId="{F0514BFB-F177-4410-9BB0-909F51F232B6}" dt="2024-11-03T16:02:04.372" v="661" actId="14100"/>
          <ac:picMkLst>
            <pc:docMk/>
            <pc:sldMk cId="1875656673" sldId="369"/>
            <ac:picMk id="13" creationId="{02E04EE7-3AAB-CBBF-2745-76BEFC761C0B}"/>
          </ac:picMkLst>
        </pc:picChg>
      </pc:sldChg>
      <pc:sldChg chg="addSp delSp modSp new mod modClrScheme chgLayout">
        <pc:chgData name="" userId="12335231067_tp_box_2" providerId="OAuth2" clId="{F0514BFB-F177-4410-9BB0-909F51F232B6}" dt="2024-11-03T17:45:59.823" v="2483" actId="20577"/>
        <pc:sldMkLst>
          <pc:docMk/>
          <pc:sldMk cId="2083632032" sldId="370"/>
        </pc:sldMkLst>
        <pc:spChg chg="del">
          <ac:chgData name="" userId="12335231067_tp_box_2" providerId="OAuth2" clId="{F0514BFB-F177-4410-9BB0-909F51F232B6}" dt="2024-11-03T17:40:21.605" v="2284" actId="700"/>
          <ac:spMkLst>
            <pc:docMk/>
            <pc:sldMk cId="2083632032" sldId="370"/>
            <ac:spMk id="2" creationId="{68DC7455-04B1-2757-383E-1F7BAA382722}"/>
          </ac:spMkLst>
        </pc:spChg>
        <pc:spChg chg="del">
          <ac:chgData name="" userId="12335231067_tp_box_2" providerId="OAuth2" clId="{F0514BFB-F177-4410-9BB0-909F51F232B6}" dt="2024-11-03T17:40:21.605" v="2284" actId="700"/>
          <ac:spMkLst>
            <pc:docMk/>
            <pc:sldMk cId="2083632032" sldId="370"/>
            <ac:spMk id="3" creationId="{7C296456-B64A-9E2B-F8C5-67A61857F80B}"/>
          </ac:spMkLst>
        </pc:spChg>
        <pc:spChg chg="mod ord">
          <ac:chgData name="" userId="12335231067_tp_box_2" providerId="OAuth2" clId="{F0514BFB-F177-4410-9BB0-909F51F232B6}" dt="2024-11-03T17:40:21.605" v="2284" actId="700"/>
          <ac:spMkLst>
            <pc:docMk/>
            <pc:sldMk cId="2083632032" sldId="370"/>
            <ac:spMk id="4" creationId="{DAE52725-06C8-EAFA-5CCE-D730588D3C79}"/>
          </ac:spMkLst>
        </pc:spChg>
        <pc:spChg chg="mod ord">
          <ac:chgData name="" userId="12335231067_tp_box_2" providerId="OAuth2" clId="{F0514BFB-F177-4410-9BB0-909F51F232B6}" dt="2024-11-03T17:40:21.605" v="2284" actId="700"/>
          <ac:spMkLst>
            <pc:docMk/>
            <pc:sldMk cId="2083632032" sldId="370"/>
            <ac:spMk id="5" creationId="{E2D1EF98-5E77-F783-DD74-B0E69B3BA9A5}"/>
          </ac:spMkLst>
        </pc:spChg>
        <pc:spChg chg="add mod">
          <ac:chgData name="" userId="12335231067_tp_box_2" providerId="OAuth2" clId="{F0514BFB-F177-4410-9BB0-909F51F232B6}" dt="2024-11-03T17:45:59.823" v="2483" actId="20577"/>
          <ac:spMkLst>
            <pc:docMk/>
            <pc:sldMk cId="2083632032" sldId="370"/>
            <ac:spMk id="18" creationId="{1C790484-91C2-D97A-C4EB-701599F72CBF}"/>
          </ac:spMkLst>
        </pc:spChg>
        <pc:picChg chg="add mod">
          <ac:chgData name="" userId="12335231067_tp_box_2" providerId="OAuth2" clId="{F0514BFB-F177-4410-9BB0-909F51F232B6}" dt="2024-11-03T17:44:34.128" v="2368" actId="1036"/>
          <ac:picMkLst>
            <pc:docMk/>
            <pc:sldMk cId="2083632032" sldId="370"/>
            <ac:picMk id="7" creationId="{85BBAC18-24A3-5D68-58AA-D24CFAB8DDD5}"/>
          </ac:picMkLst>
        </pc:picChg>
        <pc:picChg chg="add mod">
          <ac:chgData name="" userId="12335231067_tp_box_2" providerId="OAuth2" clId="{F0514BFB-F177-4410-9BB0-909F51F232B6}" dt="2024-11-03T17:44:34.128" v="2368" actId="1036"/>
          <ac:picMkLst>
            <pc:docMk/>
            <pc:sldMk cId="2083632032" sldId="370"/>
            <ac:picMk id="9" creationId="{9BC7B84D-A664-8459-4C1C-13062A4819B7}"/>
          </ac:picMkLst>
        </pc:picChg>
        <pc:picChg chg="add mod">
          <ac:chgData name="" userId="12335231067_tp_box_2" providerId="OAuth2" clId="{F0514BFB-F177-4410-9BB0-909F51F232B6}" dt="2024-11-03T17:44:34.128" v="2368" actId="1036"/>
          <ac:picMkLst>
            <pc:docMk/>
            <pc:sldMk cId="2083632032" sldId="370"/>
            <ac:picMk id="11" creationId="{6CF89531-2623-8254-C13E-224920005A57}"/>
          </ac:picMkLst>
        </pc:picChg>
        <pc:picChg chg="add mod">
          <ac:chgData name="" userId="12335231067_tp_box_2" providerId="OAuth2" clId="{F0514BFB-F177-4410-9BB0-909F51F232B6}" dt="2024-11-03T17:44:34.128" v="2368" actId="1036"/>
          <ac:picMkLst>
            <pc:docMk/>
            <pc:sldMk cId="2083632032" sldId="370"/>
            <ac:picMk id="13" creationId="{922981D0-596C-AB2C-0477-03A521A713A8}"/>
          </ac:picMkLst>
        </pc:picChg>
        <pc:picChg chg="add mod">
          <ac:chgData name="" userId="12335231067_tp_box_2" providerId="OAuth2" clId="{F0514BFB-F177-4410-9BB0-909F51F232B6}" dt="2024-11-03T17:44:38.721" v="2379" actId="1035"/>
          <ac:picMkLst>
            <pc:docMk/>
            <pc:sldMk cId="2083632032" sldId="370"/>
            <ac:picMk id="15" creationId="{CC67514F-A780-FE55-C73C-A3D33AD612D2}"/>
          </ac:picMkLst>
        </pc:picChg>
        <pc:picChg chg="add mod">
          <ac:chgData name="" userId="12335231067_tp_box_2" providerId="OAuth2" clId="{F0514BFB-F177-4410-9BB0-909F51F232B6}" dt="2024-11-03T17:44:38.721" v="2379" actId="1035"/>
          <ac:picMkLst>
            <pc:docMk/>
            <pc:sldMk cId="2083632032" sldId="370"/>
            <ac:picMk id="17" creationId="{617E9569-C24B-27D2-3798-B7BBF196F7D6}"/>
          </ac:picMkLst>
        </pc:picChg>
      </pc:sldChg>
      <pc:sldChg chg="modSp del mod">
        <pc:chgData name="" userId="12335231067_tp_box_2" providerId="OAuth2" clId="{F0514BFB-F177-4410-9BB0-909F51F232B6}" dt="2024-11-03T16:09:26.587" v="751" actId="47"/>
        <pc:sldMkLst>
          <pc:docMk/>
          <pc:sldMk cId="3643434990" sldId="370"/>
        </pc:sldMkLst>
        <pc:spChg chg="mod">
          <ac:chgData name="" userId="12335231067_tp_box_2" providerId="OAuth2" clId="{F0514BFB-F177-4410-9BB0-909F51F232B6}" dt="2024-11-03T14:22:09.942" v="333" actId="20577"/>
          <ac:spMkLst>
            <pc:docMk/>
            <pc:sldMk cId="3643434990" sldId="370"/>
            <ac:spMk id="3" creationId="{5FBCCA37-4F8E-59AE-482C-8470841CEA52}"/>
          </ac:spMkLst>
        </pc:spChg>
      </pc:sldChg>
      <pc:sldChg chg="addSp delSp modSp new mod modClrScheme chgLayout">
        <pc:chgData name="" userId="12335231067_tp_box_2" providerId="OAuth2" clId="{F0514BFB-F177-4410-9BB0-909F51F232B6}" dt="2024-11-03T18:09:22.536" v="3019"/>
        <pc:sldMkLst>
          <pc:docMk/>
          <pc:sldMk cId="1553409041" sldId="371"/>
        </pc:sldMkLst>
        <pc:spChg chg="del">
          <ac:chgData name="" userId="12335231067_tp_box_2" providerId="OAuth2" clId="{F0514BFB-F177-4410-9BB0-909F51F232B6}" dt="2024-11-03T18:06:49.465" v="2939" actId="700"/>
          <ac:spMkLst>
            <pc:docMk/>
            <pc:sldMk cId="1553409041" sldId="371"/>
            <ac:spMk id="2" creationId="{8AFD4440-6A03-947D-7AEA-DA9625ED7666}"/>
          </ac:spMkLst>
        </pc:spChg>
        <pc:spChg chg="del">
          <ac:chgData name="" userId="12335231067_tp_box_2" providerId="OAuth2" clId="{F0514BFB-F177-4410-9BB0-909F51F232B6}" dt="2024-11-03T18:06:49.465" v="2939" actId="700"/>
          <ac:spMkLst>
            <pc:docMk/>
            <pc:sldMk cId="1553409041" sldId="371"/>
            <ac:spMk id="3" creationId="{18CA3FA8-ADF0-6C0F-E65C-E558F1218D30}"/>
          </ac:spMkLst>
        </pc:spChg>
        <pc:spChg chg="mod ord">
          <ac:chgData name="" userId="12335231067_tp_box_2" providerId="OAuth2" clId="{F0514BFB-F177-4410-9BB0-909F51F232B6}" dt="2024-11-03T18:06:49.465" v="2939" actId="700"/>
          <ac:spMkLst>
            <pc:docMk/>
            <pc:sldMk cId="1553409041" sldId="371"/>
            <ac:spMk id="4" creationId="{894B0634-564C-0D5C-B347-20CD9428F47F}"/>
          </ac:spMkLst>
        </pc:spChg>
        <pc:spChg chg="mod ord">
          <ac:chgData name="" userId="12335231067_tp_box_2" providerId="OAuth2" clId="{F0514BFB-F177-4410-9BB0-909F51F232B6}" dt="2024-11-03T18:06:49.465" v="2939" actId="700"/>
          <ac:spMkLst>
            <pc:docMk/>
            <pc:sldMk cId="1553409041" sldId="371"/>
            <ac:spMk id="5" creationId="{2F37D3AB-0D06-BFA9-AD71-D346BD834F38}"/>
          </ac:spMkLst>
        </pc:spChg>
        <pc:spChg chg="add mod">
          <ac:chgData name="" userId="12335231067_tp_box_2" providerId="OAuth2" clId="{F0514BFB-F177-4410-9BB0-909F51F232B6}" dt="2024-11-03T18:09:22.536" v="3019"/>
          <ac:spMkLst>
            <pc:docMk/>
            <pc:sldMk cId="1553409041" sldId="371"/>
            <ac:spMk id="18" creationId="{B55FD9B2-A75A-325C-F352-D2C7D80803F1}"/>
          </ac:spMkLst>
        </pc:spChg>
        <pc:picChg chg="add mod">
          <ac:chgData name="" userId="12335231067_tp_box_2" providerId="OAuth2" clId="{F0514BFB-F177-4410-9BB0-909F51F232B6}" dt="2024-11-03T18:09:11.229" v="3018" actId="1036"/>
          <ac:picMkLst>
            <pc:docMk/>
            <pc:sldMk cId="1553409041" sldId="371"/>
            <ac:picMk id="7" creationId="{4338203F-C01B-C364-6ABB-CAE83B5087E4}"/>
          </ac:picMkLst>
        </pc:picChg>
        <pc:picChg chg="add mod">
          <ac:chgData name="" userId="12335231067_tp_box_2" providerId="OAuth2" clId="{F0514BFB-F177-4410-9BB0-909F51F232B6}" dt="2024-11-03T18:09:11.229" v="3018" actId="1036"/>
          <ac:picMkLst>
            <pc:docMk/>
            <pc:sldMk cId="1553409041" sldId="371"/>
            <ac:picMk id="9" creationId="{23671DA4-DE24-DE0C-B21D-B1409F816A97}"/>
          </ac:picMkLst>
        </pc:picChg>
        <pc:picChg chg="add mod">
          <ac:chgData name="" userId="12335231067_tp_box_2" providerId="OAuth2" clId="{F0514BFB-F177-4410-9BB0-909F51F232B6}" dt="2024-11-03T18:09:11.229" v="3018" actId="1036"/>
          <ac:picMkLst>
            <pc:docMk/>
            <pc:sldMk cId="1553409041" sldId="371"/>
            <ac:picMk id="11" creationId="{EA79C84B-7B43-BBC0-69A9-3AC63B3C4ED1}"/>
          </ac:picMkLst>
        </pc:picChg>
        <pc:picChg chg="add mod">
          <ac:chgData name="" userId="12335231067_tp_box_2" providerId="OAuth2" clId="{F0514BFB-F177-4410-9BB0-909F51F232B6}" dt="2024-11-03T18:09:11.229" v="3018" actId="1036"/>
          <ac:picMkLst>
            <pc:docMk/>
            <pc:sldMk cId="1553409041" sldId="371"/>
            <ac:picMk id="13" creationId="{B185B87F-A47F-E3EE-B42D-476C482F33D8}"/>
          </ac:picMkLst>
        </pc:picChg>
        <pc:picChg chg="add mod">
          <ac:chgData name="" userId="12335231067_tp_box_2" providerId="OAuth2" clId="{F0514BFB-F177-4410-9BB0-909F51F232B6}" dt="2024-11-03T18:09:01.636" v="2994" actId="1035"/>
          <ac:picMkLst>
            <pc:docMk/>
            <pc:sldMk cId="1553409041" sldId="371"/>
            <ac:picMk id="15" creationId="{F5FD0D5B-1212-902C-F510-043B5A10C81C}"/>
          </ac:picMkLst>
        </pc:picChg>
        <pc:picChg chg="add mod">
          <ac:chgData name="" userId="12335231067_tp_box_2" providerId="OAuth2" clId="{F0514BFB-F177-4410-9BB0-909F51F232B6}" dt="2024-11-03T18:09:01.636" v="2994" actId="1035"/>
          <ac:picMkLst>
            <pc:docMk/>
            <pc:sldMk cId="1553409041" sldId="371"/>
            <ac:picMk id="17" creationId="{D4CD7F1A-6668-1094-8070-98F3D961FEFE}"/>
          </ac:picMkLst>
        </pc:picChg>
      </pc:sldChg>
      <pc:sldChg chg="addSp modSp new mod modClrScheme chgLayout">
        <pc:chgData name="" userId="12335231067_tp_box_2" providerId="OAuth2" clId="{F0514BFB-F177-4410-9BB0-909F51F232B6}" dt="2024-11-03T18:09:52.885" v="3047" actId="20577"/>
        <pc:sldMkLst>
          <pc:docMk/>
          <pc:sldMk cId="1704464166" sldId="372"/>
        </pc:sldMkLst>
        <pc:spChg chg="mod ord">
          <ac:chgData name="" userId="12335231067_tp_box_2" providerId="OAuth2" clId="{F0514BFB-F177-4410-9BB0-909F51F232B6}" dt="2024-11-03T18:09:46.020" v="3021" actId="700"/>
          <ac:spMkLst>
            <pc:docMk/>
            <pc:sldMk cId="1704464166" sldId="372"/>
            <ac:spMk id="2" creationId="{75780FCD-7D96-3BD4-C358-ED50DE608F2C}"/>
          </ac:spMkLst>
        </pc:spChg>
        <pc:spChg chg="mod ord">
          <ac:chgData name="" userId="12335231067_tp_box_2" providerId="OAuth2" clId="{F0514BFB-F177-4410-9BB0-909F51F232B6}" dt="2024-11-03T18:09:46.020" v="3021" actId="700"/>
          <ac:spMkLst>
            <pc:docMk/>
            <pc:sldMk cId="1704464166" sldId="372"/>
            <ac:spMk id="3" creationId="{E464549C-41D8-575A-21AF-D981374AC813}"/>
          </ac:spMkLst>
        </pc:spChg>
        <pc:spChg chg="add mod ord">
          <ac:chgData name="" userId="12335231067_tp_box_2" providerId="OAuth2" clId="{F0514BFB-F177-4410-9BB0-909F51F232B6}" dt="2024-11-03T18:09:52.885" v="3047" actId="20577"/>
          <ac:spMkLst>
            <pc:docMk/>
            <pc:sldMk cId="1704464166" sldId="372"/>
            <ac:spMk id="4" creationId="{DC6FC381-6892-7F88-189E-899EB85477BB}"/>
          </ac:spMkLst>
        </pc:spChg>
        <pc:spChg chg="add mod ord">
          <ac:chgData name="" userId="12335231067_tp_box_2" providerId="OAuth2" clId="{F0514BFB-F177-4410-9BB0-909F51F232B6}" dt="2024-11-03T18:09:46.020" v="3021" actId="700"/>
          <ac:spMkLst>
            <pc:docMk/>
            <pc:sldMk cId="1704464166" sldId="372"/>
            <ac:spMk id="5" creationId="{7DACAA26-DEB6-9AC8-9A84-FC61F02B18DC}"/>
          </ac:spMkLst>
        </pc:spChg>
      </pc:sldChg>
      <pc:sldChg chg="new">
        <pc:chgData name="" userId="12335231067_tp_box_2" providerId="OAuth2" clId="{F0514BFB-F177-4410-9BB0-909F51F232B6}" dt="2024-11-03T18:09:58.076" v="3048" actId="680"/>
        <pc:sldMkLst>
          <pc:docMk/>
          <pc:sldMk cId="832015726" sldId="373"/>
        </pc:sldMkLst>
      </pc:sldChg>
      <pc:sldChg chg="new">
        <pc:chgData name="" userId="12335231067_tp_box_2" providerId="OAuth2" clId="{F0514BFB-F177-4410-9BB0-909F51F232B6}" dt="2024-11-03T18:09:58.306" v="3049" actId="680"/>
        <pc:sldMkLst>
          <pc:docMk/>
          <pc:sldMk cId="296102807" sldId="374"/>
        </pc:sldMkLst>
      </pc:sldChg>
      <pc:sldChg chg="new">
        <pc:chgData name="" userId="12335231067_tp_box_2" providerId="OAuth2" clId="{F0514BFB-F177-4410-9BB0-909F51F232B6}" dt="2024-11-03T18:10:04.191" v="3050" actId="680"/>
        <pc:sldMkLst>
          <pc:docMk/>
          <pc:sldMk cId="491031214" sldId="375"/>
        </pc:sldMkLst>
      </pc:sldChg>
      <pc:sldChg chg="new">
        <pc:chgData name="" userId="12335231067_tp_box_2" providerId="OAuth2" clId="{F0514BFB-F177-4410-9BB0-909F51F232B6}" dt="2024-11-03T18:10:04.439" v="3051" actId="680"/>
        <pc:sldMkLst>
          <pc:docMk/>
          <pc:sldMk cId="2033772033" sldId="376"/>
        </pc:sldMkLst>
      </pc:sldChg>
    </pc:docChg>
  </pc:docChgLst>
  <pc:docChgLst>
    <pc:chgData userId="12335231067_tp_box_2" providerId="OAuth2" clId="{32DB7E96-6087-495F-8209-1B32A6F603B2}"/>
    <pc:docChg chg="custSel delSld modSld">
      <pc:chgData name="" userId="12335231067_tp_box_2" providerId="OAuth2" clId="{32DB7E96-6087-495F-8209-1B32A6F603B2}" dt="2024-12-02T06:09:28.857" v="184" actId="47"/>
      <pc:docMkLst>
        <pc:docMk/>
      </pc:docMkLst>
      <pc:sldChg chg="addSp delSp modSp mod">
        <pc:chgData name="" userId="12335231067_tp_box_2" providerId="OAuth2" clId="{32DB7E96-6087-495F-8209-1B32A6F603B2}" dt="2024-12-02T06:08:41.015" v="182" actId="14100"/>
        <pc:sldMkLst>
          <pc:docMk/>
          <pc:sldMk cId="244352298" sldId="256"/>
        </pc:sldMkLst>
        <pc:spChg chg="mod">
          <ac:chgData name="" userId="12335231067_tp_box_2" providerId="OAuth2" clId="{32DB7E96-6087-495F-8209-1B32A6F603B2}" dt="2024-12-02T06:03:03.858" v="36" actId="14100"/>
          <ac:spMkLst>
            <pc:docMk/>
            <pc:sldMk cId="244352298" sldId="256"/>
            <ac:spMk id="2" creationId="{A4B03BE9-9751-0D75-B9FF-B6E5946AACE7}"/>
          </ac:spMkLst>
        </pc:spChg>
        <pc:spChg chg="mod">
          <ac:chgData name="" userId="12335231067_tp_box_2" providerId="OAuth2" clId="{32DB7E96-6087-495F-8209-1B32A6F603B2}" dt="2024-12-02T06:08:41.015" v="182" actId="14100"/>
          <ac:spMkLst>
            <pc:docMk/>
            <pc:sldMk cId="244352298" sldId="256"/>
            <ac:spMk id="3" creationId="{AE480ED0-2517-611C-11AC-C29514D67C61}"/>
          </ac:spMkLst>
        </pc:spChg>
        <pc:spChg chg="del">
          <ac:chgData name="" userId="12335231067_tp_box_2" providerId="OAuth2" clId="{32DB7E96-6087-495F-8209-1B32A6F603B2}" dt="2024-12-02T06:01:33.695" v="1" actId="478"/>
          <ac:spMkLst>
            <pc:docMk/>
            <pc:sldMk cId="244352298" sldId="256"/>
            <ac:spMk id="8" creationId="{9450CBAE-F422-00B0-B6FE-F16B3A7883E8}"/>
          </ac:spMkLst>
        </pc:spChg>
        <pc:picChg chg="del">
          <ac:chgData name="" userId="12335231067_tp_box_2" providerId="OAuth2" clId="{32DB7E96-6087-495F-8209-1B32A6F603B2}" dt="2024-12-02T06:01:28.234" v="0" actId="478"/>
          <ac:picMkLst>
            <pc:docMk/>
            <pc:sldMk cId="244352298" sldId="256"/>
            <ac:picMk id="6" creationId="{06AF648F-2725-D3A9-A151-DDC010B26E80}"/>
          </ac:picMkLst>
        </pc:picChg>
        <pc:picChg chg="del">
          <ac:chgData name="" userId="12335231067_tp_box_2" providerId="OAuth2" clId="{32DB7E96-6087-495F-8209-1B32A6F603B2}" dt="2024-12-02T06:01:33.695" v="1" actId="478"/>
          <ac:picMkLst>
            <pc:docMk/>
            <pc:sldMk cId="244352298" sldId="256"/>
            <ac:picMk id="7" creationId="{68FCF223-6931-967A-EF79-D70ED39A5965}"/>
          </ac:picMkLst>
        </pc:picChg>
        <pc:picChg chg="add mod">
          <ac:chgData name="" userId="12335231067_tp_box_2" providerId="OAuth2" clId="{32DB7E96-6087-495F-8209-1B32A6F603B2}" dt="2024-12-02T06:02:34.726" v="6" actId="14100"/>
          <ac:picMkLst>
            <pc:docMk/>
            <pc:sldMk cId="244352298" sldId="256"/>
            <ac:picMk id="10" creationId="{2FCBCF85-763B-C852-8699-8186E0FE628E}"/>
          </ac:picMkLst>
        </pc:picChg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124856914" sldId="278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498154747" sldId="279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838231513" sldId="285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3853078582" sldId="316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3136887278" sldId="322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496396984" sldId="323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46087793" sldId="324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2261683022" sldId="325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3771670720" sldId="326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3130914582" sldId="327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3911025959" sldId="328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1530438042" sldId="329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1925944021" sldId="330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549521816" sldId="331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3193963788" sldId="332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4283788276" sldId="333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2696272451" sldId="334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639596961" sldId="335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2799089853" sldId="336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2089402704" sldId="337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06845947" sldId="338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3186710637" sldId="339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135422010" sldId="341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1644565153" sldId="352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059675782" sldId="353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4136461288" sldId="354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734240938" sldId="355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784723743" sldId="356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1406022928" sldId="357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3085777078" sldId="358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4179167027" sldId="359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500438093" sldId="360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09402297" sldId="361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4086716168" sldId="363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4090235464" sldId="364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1875656673" sldId="369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2083632032" sldId="370"/>
        </pc:sldMkLst>
      </pc:sldChg>
      <pc:sldChg chg="del">
        <pc:chgData name="" userId="12335231067_tp_box_2" providerId="OAuth2" clId="{32DB7E96-6087-495F-8209-1B32A6F603B2}" dt="2024-12-02T06:09:10.408" v="183" actId="47"/>
        <pc:sldMkLst>
          <pc:docMk/>
          <pc:sldMk cId="1553409041" sldId="371"/>
        </pc:sldMkLst>
      </pc:sldChg>
      <pc:sldChg chg="del">
        <pc:chgData name="" userId="12335231067_tp_box_2" providerId="OAuth2" clId="{32DB7E96-6087-495F-8209-1B32A6F603B2}" dt="2024-12-02T06:09:28.857" v="184" actId="47"/>
        <pc:sldMkLst>
          <pc:docMk/>
          <pc:sldMk cId="1231285947" sldId="401"/>
        </pc:sldMkLst>
      </pc:sldChg>
    </pc:docChg>
  </pc:docChgLst>
  <pc:docChgLst>
    <pc:chgData userId="12335231067_tp_box_2" providerId="OAuth2" clId="{F18B0E28-B025-438E-AA67-A7F1F777A473}"/>
    <pc:docChg chg="undo redo custSel addSld delSld modSld">
      <pc:chgData name="" userId="12335231067_tp_box_2" providerId="OAuth2" clId="{F18B0E28-B025-438E-AA67-A7F1F777A473}" dt="2024-11-22T13:08:31.798" v="391" actId="6264"/>
      <pc:docMkLst>
        <pc:docMk/>
      </pc:docMkLst>
      <pc:sldChg chg="addSp delSp modSp mod">
        <pc:chgData name="" userId="12335231067_tp_box_2" providerId="OAuth2" clId="{F18B0E28-B025-438E-AA67-A7F1F777A473}" dt="2024-11-22T12:37:56.648" v="77"/>
        <pc:sldMkLst>
          <pc:docMk/>
          <pc:sldMk cId="244352298" sldId="256"/>
        </pc:sldMkLst>
        <pc:spChg chg="mod">
          <ac:chgData name="" userId="12335231067_tp_box_2" providerId="OAuth2" clId="{F18B0E28-B025-438E-AA67-A7F1F777A473}" dt="2024-11-22T12:37:25.329" v="70" actId="14100"/>
          <ac:spMkLst>
            <pc:docMk/>
            <pc:sldMk cId="244352298" sldId="256"/>
            <ac:spMk id="2" creationId="{A4B03BE9-9751-0D75-B9FF-B6E5946AACE7}"/>
          </ac:spMkLst>
        </pc:spChg>
        <pc:spChg chg="mod">
          <ac:chgData name="" userId="12335231067_tp_box_2" providerId="OAuth2" clId="{F18B0E28-B025-438E-AA67-A7F1F777A473}" dt="2024-11-22T12:37:47.921" v="76" actId="27636"/>
          <ac:spMkLst>
            <pc:docMk/>
            <pc:sldMk cId="244352298" sldId="256"/>
            <ac:spMk id="3" creationId="{AE480ED0-2517-611C-11AC-C29514D67C61}"/>
          </ac:spMkLst>
        </pc:spChg>
        <pc:spChg chg="add mod">
          <ac:chgData name="" userId="12335231067_tp_box_2" providerId="OAuth2" clId="{F18B0E28-B025-438E-AA67-A7F1F777A473}" dt="2024-11-22T12:37:56.648" v="77"/>
          <ac:spMkLst>
            <pc:docMk/>
            <pc:sldMk cId="244352298" sldId="256"/>
            <ac:spMk id="8" creationId="{9450CBAE-F422-00B0-B6FE-F16B3A7883E8}"/>
          </ac:spMkLst>
        </pc:spChg>
        <pc:picChg chg="add mod">
          <ac:chgData name="" userId="12335231067_tp_box_2" providerId="OAuth2" clId="{F18B0E28-B025-438E-AA67-A7F1F777A473}" dt="2024-11-22T12:36:41.124" v="1"/>
          <ac:picMkLst>
            <pc:docMk/>
            <pc:sldMk cId="244352298" sldId="256"/>
            <ac:picMk id="6" creationId="{06AF648F-2725-D3A9-A151-DDC010B26E80}"/>
          </ac:picMkLst>
        </pc:picChg>
        <pc:picChg chg="add mod">
          <ac:chgData name="" userId="12335231067_tp_box_2" providerId="OAuth2" clId="{F18B0E28-B025-438E-AA67-A7F1F777A473}" dt="2024-11-22T12:37:56.648" v="77"/>
          <ac:picMkLst>
            <pc:docMk/>
            <pc:sldMk cId="244352298" sldId="256"/>
            <ac:picMk id="7" creationId="{68FCF223-6931-967A-EF79-D70ED39A5965}"/>
          </ac:picMkLst>
        </pc:picChg>
        <pc:picChg chg="del">
          <ac:chgData name="" userId="12335231067_tp_box_2" providerId="OAuth2" clId="{F18B0E28-B025-438E-AA67-A7F1F777A473}" dt="2024-11-22T12:36:34.985" v="0" actId="478"/>
          <ac:picMkLst>
            <pc:docMk/>
            <pc:sldMk cId="244352298" sldId="256"/>
            <ac:picMk id="1026" creationId="{27592DDA-8A4E-C185-49CC-52AD494DF2E8}"/>
          </ac:picMkLst>
        </pc:picChg>
      </pc:sldChg>
      <pc:sldChg chg="modSp mod">
        <pc:chgData name="" userId="12335231067_tp_box_2" providerId="OAuth2" clId="{F18B0E28-B025-438E-AA67-A7F1F777A473}" dt="2024-11-22T12:42:21.720" v="156" actId="14100"/>
        <pc:sldMkLst>
          <pc:docMk/>
          <pc:sldMk cId="2498154747" sldId="279"/>
        </pc:sldMkLst>
        <pc:spChg chg="mod">
          <ac:chgData name="" userId="12335231067_tp_box_2" providerId="OAuth2" clId="{F18B0E28-B025-438E-AA67-A7F1F777A473}" dt="2024-11-22T12:42:21.720" v="156" actId="14100"/>
          <ac:spMkLst>
            <pc:docMk/>
            <pc:sldMk cId="2498154747" sldId="279"/>
            <ac:spMk id="6" creationId="{2FD8BE9F-2B99-8A14-34B4-F8B955EA14D0}"/>
          </ac:spMkLst>
        </pc:spChg>
      </pc:sldChg>
      <pc:sldChg chg="addSp delSp modSp mod chgLayout">
        <pc:chgData name="" userId="12335231067_tp_box_2" providerId="OAuth2" clId="{F18B0E28-B025-438E-AA67-A7F1F777A473}" dt="2024-11-22T12:40:28.389" v="147" actId="20577"/>
        <pc:sldMkLst>
          <pc:docMk/>
          <pc:sldMk cId="3266260508" sldId="315"/>
        </pc:sldMkLst>
        <pc:spChg chg="mod or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2" creationId="{B299D746-AA23-4188-8F70-0673C7C5C56C}"/>
          </ac:spMkLst>
        </pc:spChg>
        <pc:spChg chg="mod ord">
          <ac:chgData name="" userId="12335231067_tp_box_2" providerId="OAuth2" clId="{F18B0E28-B025-438E-AA67-A7F1F777A473}" dt="2024-11-22T12:40:28.389" v="147" actId="20577"/>
          <ac:spMkLst>
            <pc:docMk/>
            <pc:sldMk cId="3266260508" sldId="315"/>
            <ac:spMk id="3" creationId="{262A0440-7D8A-B450-20AF-6F736318B255}"/>
          </ac:spMkLst>
        </pc:spChg>
        <pc:spChg chg="mod or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4" creationId="{DDFEE037-5FB9-58B3-9B9D-F860BD589D78}"/>
          </ac:spMkLst>
        </pc:spChg>
        <pc:spChg chg="mod or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5" creationId="{1BE18E8D-0E1D-E190-9EDB-C36A2D232163}"/>
          </ac:spMkLst>
        </pc:spChg>
        <pc:spChg chg="add del mo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6" creationId="{9B4FF6A6-849D-0248-3DB7-30F586D1E694}"/>
          </ac:spMkLst>
        </pc:spChg>
        <pc:spChg chg="add del mo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7" creationId="{E3D107F3-BA31-C697-E7F7-2232B01D6306}"/>
          </ac:spMkLst>
        </pc:spChg>
        <pc:spChg chg="add del mo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8" creationId="{47D47375-09BD-949F-C1B6-CC3D0CEA7F6F}"/>
          </ac:spMkLst>
        </pc:spChg>
        <pc:spChg chg="add del mod">
          <ac:chgData name="" userId="12335231067_tp_box_2" providerId="OAuth2" clId="{F18B0E28-B025-438E-AA67-A7F1F777A473}" dt="2024-11-22T12:40:16.792" v="141" actId="6264"/>
          <ac:spMkLst>
            <pc:docMk/>
            <pc:sldMk cId="3266260508" sldId="315"/>
            <ac:spMk id="9" creationId="{A02D50C9-1AD4-C899-F04D-DE234D1A28F4}"/>
          </ac:spMkLst>
        </pc:spChg>
      </pc:sldChg>
      <pc:sldChg chg="modSp mod">
        <pc:chgData name="" userId="12335231067_tp_box_2" providerId="OAuth2" clId="{F18B0E28-B025-438E-AA67-A7F1F777A473}" dt="2024-11-22T12:45:08.679" v="180" actId="14100"/>
        <pc:sldMkLst>
          <pc:docMk/>
          <pc:sldMk cId="3853078582" sldId="316"/>
        </pc:sldMkLst>
        <pc:spChg chg="mod">
          <ac:chgData name="" userId="12335231067_tp_box_2" providerId="OAuth2" clId="{F18B0E28-B025-438E-AA67-A7F1F777A473}" dt="2024-11-22T12:45:08.679" v="180" actId="14100"/>
          <ac:spMkLst>
            <pc:docMk/>
            <pc:sldMk cId="3853078582" sldId="316"/>
            <ac:spMk id="7" creationId="{5EC33E14-2EB8-131A-17D5-EB95BE851B3E}"/>
          </ac:spMkLst>
        </pc:spChg>
      </pc:sldChg>
      <pc:sldChg chg="addSp delSp modSp mod chgLayout">
        <pc:chgData name="" userId="12335231067_tp_box_2" providerId="OAuth2" clId="{F18B0E28-B025-438E-AA67-A7F1F777A473}" dt="2024-11-22T13:08:31.798" v="391" actId="6264"/>
        <pc:sldMkLst>
          <pc:docMk/>
          <pc:sldMk cId="3559135889" sldId="318"/>
        </pc:sldMkLst>
        <pc:spChg chg="mod or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2" creationId="{565B955B-F488-99EB-0DB1-5E8FB670B415}"/>
          </ac:spMkLst>
        </pc:spChg>
        <pc:spChg chg="mod or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3" creationId="{6855B94C-EFC6-C646-7D5D-F7FB80C92983}"/>
          </ac:spMkLst>
        </pc:spChg>
        <pc:spChg chg="mod or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4" creationId="{C29CEDEA-24FD-3E32-AE9E-BAC437D04BFC}"/>
          </ac:spMkLst>
        </pc:spChg>
        <pc:spChg chg="mod or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5" creationId="{271DB39C-12C5-F199-2D40-8275FA4BF2C5}"/>
          </ac:spMkLst>
        </pc:spChg>
        <pc:spChg chg="add del mo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6" creationId="{3C9160D3-1CB7-604C-99F9-AD1BD61D7051}"/>
          </ac:spMkLst>
        </pc:spChg>
        <pc:spChg chg="add del mo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7" creationId="{E8BB1821-D340-8A9A-4DA3-01BE1E654EE8}"/>
          </ac:spMkLst>
        </pc:spChg>
        <pc:spChg chg="add del mo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8" creationId="{F4C9319B-AC12-534B-7ACD-5C914CFB94FB}"/>
          </ac:spMkLst>
        </pc:spChg>
        <pc:spChg chg="add del mod">
          <ac:chgData name="" userId="12335231067_tp_box_2" providerId="OAuth2" clId="{F18B0E28-B025-438E-AA67-A7F1F777A473}" dt="2024-11-22T13:08:31.798" v="391" actId="6264"/>
          <ac:spMkLst>
            <pc:docMk/>
            <pc:sldMk cId="3559135889" sldId="318"/>
            <ac:spMk id="9" creationId="{4BB325C8-63ED-D59E-6578-7FC19A6A454F}"/>
          </ac:spMkLst>
        </pc:spChg>
      </pc:sldChg>
      <pc:sldChg chg="modSp mod">
        <pc:chgData name="" userId="12335231067_tp_box_2" providerId="OAuth2" clId="{F18B0E28-B025-438E-AA67-A7F1F777A473}" dt="2024-11-22T12:48:14.471" v="232" actId="14100"/>
        <pc:sldMkLst>
          <pc:docMk/>
          <pc:sldMk cId="3136887278" sldId="322"/>
        </pc:sldMkLst>
        <pc:spChg chg="mod">
          <ac:chgData name="" userId="12335231067_tp_box_2" providerId="OAuth2" clId="{F18B0E28-B025-438E-AA67-A7F1F777A473}" dt="2024-11-22T12:48:14.471" v="232" actId="14100"/>
          <ac:spMkLst>
            <pc:docMk/>
            <pc:sldMk cId="3136887278" sldId="322"/>
            <ac:spMk id="2" creationId="{8251D82C-081C-AD7C-6BAC-5104A1B93A37}"/>
          </ac:spMkLst>
        </pc:spChg>
        <pc:spChg chg="mod">
          <ac:chgData name="" userId="12335231067_tp_box_2" providerId="OAuth2" clId="{F18B0E28-B025-438E-AA67-A7F1F777A473}" dt="2024-11-22T12:48:10.627" v="231" actId="27636"/>
          <ac:spMkLst>
            <pc:docMk/>
            <pc:sldMk cId="3136887278" sldId="322"/>
            <ac:spMk id="3" creationId="{E6DDFC31-1D4D-1EF2-56D0-FD5BED0EE5B3}"/>
          </ac:spMkLst>
        </pc:spChg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46087793" sldId="324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3754625318" sldId="324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870301913" sldId="325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2261683022" sldId="325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2034635392" sldId="326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3771670720" sldId="326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858946416" sldId="327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3130914582" sldId="327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3106073429" sldId="328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3911025959" sldId="328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1530438042" sldId="329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2768758484" sldId="329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279735690" sldId="330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1925944021" sldId="330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549521816" sldId="331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1110112479" sldId="331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1494665388" sldId="332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3193963788" sldId="332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3407620328" sldId="333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4283788276" sldId="333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2468403975" sldId="334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2696272451" sldId="334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373085515" sldId="335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639596961" sldId="335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2332288081" sldId="336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2799089853" sldId="336"/>
        </pc:sldMkLst>
      </pc:sldChg>
      <pc:sldChg chg="add">
        <pc:chgData name="" userId="12335231067_tp_box_2" providerId="OAuth2" clId="{F18B0E28-B025-438E-AA67-A7F1F777A473}" dt="2024-11-22T12:48:54.570" v="235"/>
        <pc:sldMkLst>
          <pc:docMk/>
          <pc:sldMk cId="2089402704" sldId="337"/>
        </pc:sldMkLst>
      </pc:sldChg>
      <pc:sldChg chg="del">
        <pc:chgData name="" userId="12335231067_tp_box_2" providerId="OAuth2" clId="{F18B0E28-B025-438E-AA67-A7F1F777A473}" dt="2024-11-22T12:48:47.638" v="233" actId="2696"/>
        <pc:sldMkLst>
          <pc:docMk/>
          <pc:sldMk cId="2127432306" sldId="337"/>
        </pc:sldMkLst>
      </pc:sldChg>
      <pc:sldChg chg="modSp mod">
        <pc:chgData name="" userId="12335231067_tp_box_2" providerId="OAuth2" clId="{F18B0E28-B025-438E-AA67-A7F1F777A473}" dt="2024-11-22T12:46:23.823" v="189" actId="14100"/>
        <pc:sldMkLst>
          <pc:docMk/>
          <pc:sldMk cId="2135422010" sldId="341"/>
        </pc:sldMkLst>
        <pc:spChg chg="mod">
          <ac:chgData name="" userId="12335231067_tp_box_2" providerId="OAuth2" clId="{F18B0E28-B025-438E-AA67-A7F1F777A473}" dt="2024-11-22T12:46:23.823" v="189" actId="14100"/>
          <ac:spMkLst>
            <pc:docMk/>
            <pc:sldMk cId="2135422010" sldId="341"/>
            <ac:spMk id="3" creationId="{26E423DC-A31B-61EC-8B7F-4D4060296649}"/>
          </ac:spMkLst>
        </pc:spChg>
      </pc:sldChg>
      <pc:sldChg chg="modSp mod">
        <pc:chgData name="" userId="12335231067_tp_box_2" providerId="OAuth2" clId="{F18B0E28-B025-438E-AA67-A7F1F777A473}" dt="2024-11-22T12:41:28.811" v="149" actId="27636"/>
        <pc:sldMkLst>
          <pc:docMk/>
          <pc:sldMk cId="2303466016" sldId="342"/>
        </pc:sldMkLst>
        <pc:spChg chg="mod">
          <ac:chgData name="" userId="12335231067_tp_box_2" providerId="OAuth2" clId="{F18B0E28-B025-438E-AA67-A7F1F777A473}" dt="2024-11-22T12:41:28.811" v="149" actId="27636"/>
          <ac:spMkLst>
            <pc:docMk/>
            <pc:sldMk cId="2303466016" sldId="342"/>
            <ac:spMk id="3" creationId="{6114E942-471E-9089-0FFF-F54629D64D31}"/>
          </ac:spMkLst>
        </pc:spChg>
      </pc:sldChg>
      <pc:sldChg chg="modSp mod">
        <pc:chgData name="" userId="12335231067_tp_box_2" providerId="OAuth2" clId="{F18B0E28-B025-438E-AA67-A7F1F777A473}" dt="2024-11-22T12:51:36.503" v="250" actId="14100"/>
        <pc:sldMkLst>
          <pc:docMk/>
          <pc:sldMk cId="4136461288" sldId="354"/>
        </pc:sldMkLst>
        <pc:spChg chg="mod">
          <ac:chgData name="" userId="12335231067_tp_box_2" providerId="OAuth2" clId="{F18B0E28-B025-438E-AA67-A7F1F777A473}" dt="2024-11-22T12:51:36.503" v="250" actId="14100"/>
          <ac:spMkLst>
            <pc:docMk/>
            <pc:sldMk cId="4136461288" sldId="354"/>
            <ac:spMk id="2" creationId="{C0BEAF6D-361E-AE08-AF83-340A085E1AB7}"/>
          </ac:spMkLst>
        </pc:spChg>
      </pc:sldChg>
      <pc:sldChg chg="modSp mod">
        <pc:chgData name="" userId="12335231067_tp_box_2" providerId="OAuth2" clId="{F18B0E28-B025-438E-AA67-A7F1F777A473}" dt="2024-11-22T12:59:54.717" v="344" actId="14100"/>
        <pc:sldMkLst>
          <pc:docMk/>
          <pc:sldMk cId="2784723743" sldId="356"/>
        </pc:sldMkLst>
        <pc:spChg chg="mod">
          <ac:chgData name="" userId="12335231067_tp_box_2" providerId="OAuth2" clId="{F18B0E28-B025-438E-AA67-A7F1F777A473}" dt="2024-11-22T12:59:41.765" v="341" actId="14100"/>
          <ac:spMkLst>
            <pc:docMk/>
            <pc:sldMk cId="2784723743" sldId="356"/>
            <ac:spMk id="3" creationId="{197B1232-B627-483B-8481-DC3452910977}"/>
          </ac:spMkLst>
        </pc:spChg>
        <pc:cxnChg chg="mod">
          <ac:chgData name="" userId="12335231067_tp_box_2" providerId="OAuth2" clId="{F18B0E28-B025-438E-AA67-A7F1F777A473}" dt="2024-11-22T12:59:45.924" v="342" actId="1076"/>
          <ac:cxnSpMkLst>
            <pc:docMk/>
            <pc:sldMk cId="2784723743" sldId="356"/>
            <ac:cxnSpMk id="8" creationId="{6C76C323-8BF3-C645-ED2F-208E07A76C95}"/>
          </ac:cxnSpMkLst>
        </pc:cxnChg>
        <pc:cxnChg chg="mod">
          <ac:chgData name="" userId="12335231067_tp_box_2" providerId="OAuth2" clId="{F18B0E28-B025-438E-AA67-A7F1F777A473}" dt="2024-11-22T12:59:54.717" v="344" actId="14100"/>
          <ac:cxnSpMkLst>
            <pc:docMk/>
            <pc:sldMk cId="2784723743" sldId="356"/>
            <ac:cxnSpMk id="9" creationId="{CE0AED03-36C3-0C82-393C-934E1354D151}"/>
          </ac:cxnSpMkLst>
        </pc:cxnChg>
      </pc:sldChg>
      <pc:sldChg chg="modSp mod">
        <pc:chgData name="" userId="12335231067_tp_box_2" providerId="OAuth2" clId="{F18B0E28-B025-438E-AA67-A7F1F777A473}" dt="2024-11-22T13:00:41.710" v="346" actId="20577"/>
        <pc:sldMkLst>
          <pc:docMk/>
          <pc:sldMk cId="1406022928" sldId="357"/>
        </pc:sldMkLst>
        <pc:spChg chg="mod">
          <ac:chgData name="" userId="12335231067_tp_box_2" providerId="OAuth2" clId="{F18B0E28-B025-438E-AA67-A7F1F777A473}" dt="2024-11-22T13:00:41.710" v="346" actId="20577"/>
          <ac:spMkLst>
            <pc:docMk/>
            <pc:sldMk cId="1406022928" sldId="357"/>
            <ac:spMk id="6" creationId="{1B1D55A1-619F-8B89-E3C8-0164020B589B}"/>
          </ac:spMkLst>
        </pc:spChg>
      </pc:sldChg>
      <pc:sldChg chg="modSp mod">
        <pc:chgData name="" userId="12335231067_tp_box_2" providerId="OAuth2" clId="{F18B0E28-B025-438E-AA67-A7F1F777A473}" dt="2024-11-22T12:50:40.038" v="248" actId="1076"/>
        <pc:sldMkLst>
          <pc:docMk/>
          <pc:sldMk cId="209402297" sldId="361"/>
        </pc:sldMkLst>
        <pc:spChg chg="mod">
          <ac:chgData name="" userId="12335231067_tp_box_2" providerId="OAuth2" clId="{F18B0E28-B025-438E-AA67-A7F1F777A473}" dt="2024-11-22T12:50:40.038" v="248" actId="1076"/>
          <ac:spMkLst>
            <pc:docMk/>
            <pc:sldMk cId="209402297" sldId="361"/>
            <ac:spMk id="6" creationId="{0F9EE782-396C-1503-5269-FF0B2504DDEC}"/>
          </ac:spMkLst>
        </pc:spChg>
      </pc:sldChg>
      <pc:sldChg chg="modSp mod">
        <pc:chgData name="" userId="12335231067_tp_box_2" providerId="OAuth2" clId="{F18B0E28-B025-438E-AA67-A7F1F777A473}" dt="2024-11-22T12:51:10.791" v="249" actId="14100"/>
        <pc:sldMkLst>
          <pc:docMk/>
          <pc:sldMk cId="4090235464" sldId="364"/>
        </pc:sldMkLst>
        <pc:spChg chg="mod">
          <ac:chgData name="" userId="12335231067_tp_box_2" providerId="OAuth2" clId="{F18B0E28-B025-438E-AA67-A7F1F777A473}" dt="2024-11-22T12:51:10.791" v="249" actId="14100"/>
          <ac:spMkLst>
            <pc:docMk/>
            <pc:sldMk cId="4090235464" sldId="364"/>
            <ac:spMk id="2" creationId="{0EA6C9C0-CE01-D613-CEDF-F84CC847537D}"/>
          </ac:spMkLst>
        </pc:spChg>
      </pc:sldChg>
      <pc:sldChg chg="modSp mod">
        <pc:chgData name="" userId="12335231067_tp_box_2" providerId="OAuth2" clId="{F18B0E28-B025-438E-AA67-A7F1F777A473}" dt="2024-11-22T13:02:58.253" v="352" actId="20577"/>
        <pc:sldMkLst>
          <pc:docMk/>
          <pc:sldMk cId="2033772033" sldId="376"/>
        </pc:sldMkLst>
        <pc:spChg chg="mod">
          <ac:chgData name="" userId="12335231067_tp_box_2" providerId="OAuth2" clId="{F18B0E28-B025-438E-AA67-A7F1F777A473}" dt="2024-11-22T13:02:58.253" v="352" actId="20577"/>
          <ac:spMkLst>
            <pc:docMk/>
            <pc:sldMk cId="2033772033" sldId="376"/>
            <ac:spMk id="9" creationId="{3F32B5C7-459B-1DB0-4881-EF6AA195B230}"/>
          </ac:spMkLst>
        </pc:spChg>
      </pc:sldChg>
      <pc:sldChg chg="modSp mod">
        <pc:chgData name="" userId="12335231067_tp_box_2" providerId="OAuth2" clId="{F18B0E28-B025-438E-AA67-A7F1F777A473}" dt="2024-11-22T13:04:59.773" v="357" actId="14100"/>
        <pc:sldMkLst>
          <pc:docMk/>
          <pc:sldMk cId="4110638386" sldId="382"/>
        </pc:sldMkLst>
        <pc:spChg chg="mod">
          <ac:chgData name="" userId="12335231067_tp_box_2" providerId="OAuth2" clId="{F18B0E28-B025-438E-AA67-A7F1F777A473}" dt="2024-11-22T13:04:59.773" v="357" actId="14100"/>
          <ac:spMkLst>
            <pc:docMk/>
            <pc:sldMk cId="4110638386" sldId="382"/>
            <ac:spMk id="13" creationId="{0EF5C5C2-EA75-F8EC-C65D-C83B173632C7}"/>
          </ac:spMkLst>
        </pc:spChg>
      </pc:sldChg>
      <pc:sldChg chg="modSp mod">
        <pc:chgData name="" userId="12335231067_tp_box_2" providerId="OAuth2" clId="{F18B0E28-B025-438E-AA67-A7F1F777A473}" dt="2024-11-22T13:03:50.597" v="353" actId="14100"/>
        <pc:sldMkLst>
          <pc:docMk/>
          <pc:sldMk cId="2649671042" sldId="387"/>
        </pc:sldMkLst>
        <pc:spChg chg="mod">
          <ac:chgData name="" userId="12335231067_tp_box_2" providerId="OAuth2" clId="{F18B0E28-B025-438E-AA67-A7F1F777A473}" dt="2024-11-22T13:03:50.597" v="353" actId="14100"/>
          <ac:spMkLst>
            <pc:docMk/>
            <pc:sldMk cId="2649671042" sldId="387"/>
            <ac:spMk id="3" creationId="{A3624609-AF7D-5FDE-E06F-BB4017370C19}"/>
          </ac:spMkLst>
        </pc:spChg>
      </pc:sldChg>
      <pc:sldChg chg="modSp mod">
        <pc:chgData name="" userId="12335231067_tp_box_2" providerId="OAuth2" clId="{F18B0E28-B025-438E-AA67-A7F1F777A473}" dt="2024-11-22T13:04:20.365" v="354" actId="1076"/>
        <pc:sldMkLst>
          <pc:docMk/>
          <pc:sldMk cId="3464034410" sldId="388"/>
        </pc:sldMkLst>
        <pc:spChg chg="mod">
          <ac:chgData name="" userId="12335231067_tp_box_2" providerId="OAuth2" clId="{F18B0E28-B025-438E-AA67-A7F1F777A473}" dt="2024-11-22T13:04:20.365" v="354" actId="1076"/>
          <ac:spMkLst>
            <pc:docMk/>
            <pc:sldMk cId="3464034410" sldId="388"/>
            <ac:spMk id="12" creationId="{F65B51AA-E058-133D-3FDF-F53AFEE9B0D4}"/>
          </ac:spMkLst>
        </pc:spChg>
      </pc:sldChg>
      <pc:sldChg chg="addSp modSp mod">
        <pc:chgData name="" userId="12335231067_tp_box_2" providerId="OAuth2" clId="{F18B0E28-B025-438E-AA67-A7F1F777A473}" dt="2024-11-22T13:07:07.771" v="386" actId="1076"/>
        <pc:sldMkLst>
          <pc:docMk/>
          <pc:sldMk cId="3644933160" sldId="393"/>
        </pc:sldMkLst>
        <pc:spChg chg="add mod">
          <ac:chgData name="" userId="12335231067_tp_box_2" providerId="OAuth2" clId="{F18B0E28-B025-438E-AA67-A7F1F777A473}" dt="2024-11-22T13:06:51.892" v="366" actId="14100"/>
          <ac:spMkLst>
            <pc:docMk/>
            <pc:sldMk cId="3644933160" sldId="393"/>
            <ac:spMk id="3" creationId="{6021A68C-04EF-F2FD-E64E-D719D229C02E}"/>
          </ac:spMkLst>
        </pc:spChg>
        <pc:spChg chg="add mod">
          <ac:chgData name="" userId="12335231067_tp_box_2" providerId="OAuth2" clId="{F18B0E28-B025-438E-AA67-A7F1F777A473}" dt="2024-11-22T13:07:07.771" v="386" actId="1076"/>
          <ac:spMkLst>
            <pc:docMk/>
            <pc:sldMk cId="3644933160" sldId="393"/>
            <ac:spMk id="6" creationId="{47876057-224F-16DE-258F-11DC9D4133CB}"/>
          </ac:spMkLst>
        </pc:spChg>
      </pc:sldChg>
      <pc:sldChg chg="del">
        <pc:chgData name="" userId="12335231067_tp_box_2" providerId="OAuth2" clId="{F18B0E28-B025-438E-AA67-A7F1F777A473}" dt="2024-11-22T13:01:58.697" v="348" actId="47"/>
        <pc:sldMkLst>
          <pc:docMk/>
          <pc:sldMk cId="405067801" sldId="397"/>
        </pc:sldMkLst>
      </pc:sldChg>
      <pc:sldChg chg="del">
        <pc:chgData name="" userId="12335231067_tp_box_2" providerId="OAuth2" clId="{F18B0E28-B025-438E-AA67-A7F1F777A473}" dt="2024-11-22T13:01:58.697" v="348" actId="47"/>
        <pc:sldMkLst>
          <pc:docMk/>
          <pc:sldMk cId="4078711346" sldId="398"/>
        </pc:sldMkLst>
      </pc:sldChg>
      <pc:sldChg chg="del">
        <pc:chgData name="" userId="12335231067_tp_box_2" providerId="OAuth2" clId="{F18B0E28-B025-438E-AA67-A7F1F777A473}" dt="2024-11-22T13:01:51.514" v="347" actId="47"/>
        <pc:sldMkLst>
          <pc:docMk/>
          <pc:sldMk cId="1081975712" sldId="400"/>
        </pc:sldMkLst>
      </pc:sldChg>
      <pc:sldChg chg="addSp delSp modSp new mod modClrScheme chgLayout">
        <pc:chgData name="" userId="12335231067_tp_box_2" providerId="OAuth2" clId="{F18B0E28-B025-438E-AA67-A7F1F777A473}" dt="2024-11-22T12:49:12.312" v="244" actId="20577"/>
        <pc:sldMkLst>
          <pc:docMk/>
          <pc:sldMk cId="1231285947" sldId="401"/>
        </pc:sldMkLst>
        <pc:spChg chg="del mod ord">
          <ac:chgData name="" userId="12335231067_tp_box_2" providerId="OAuth2" clId="{F18B0E28-B025-438E-AA67-A7F1F777A473}" dt="2024-11-22T12:49:08.846" v="236" actId="700"/>
          <ac:spMkLst>
            <pc:docMk/>
            <pc:sldMk cId="1231285947" sldId="401"/>
            <ac:spMk id="2" creationId="{D8A478F2-84EB-7A3A-6A84-ACAD939E66DA}"/>
          </ac:spMkLst>
        </pc:spChg>
        <pc:spChg chg="del mod ord">
          <ac:chgData name="" userId="12335231067_tp_box_2" providerId="OAuth2" clId="{F18B0E28-B025-438E-AA67-A7F1F777A473}" dt="2024-11-22T12:49:08.846" v="236" actId="700"/>
          <ac:spMkLst>
            <pc:docMk/>
            <pc:sldMk cId="1231285947" sldId="401"/>
            <ac:spMk id="3" creationId="{E60C3FC3-D31D-858F-6FC9-5606D7F898D5}"/>
          </ac:spMkLst>
        </pc:spChg>
        <pc:spChg chg="mod ord">
          <ac:chgData name="" userId="12335231067_tp_box_2" providerId="OAuth2" clId="{F18B0E28-B025-438E-AA67-A7F1F777A473}" dt="2024-11-22T12:49:08.846" v="236" actId="700"/>
          <ac:spMkLst>
            <pc:docMk/>
            <pc:sldMk cId="1231285947" sldId="401"/>
            <ac:spMk id="4" creationId="{BAF30A69-8DC1-38C8-CCC0-41857257A4A6}"/>
          </ac:spMkLst>
        </pc:spChg>
        <pc:spChg chg="mod ord">
          <ac:chgData name="" userId="12335231067_tp_box_2" providerId="OAuth2" clId="{F18B0E28-B025-438E-AA67-A7F1F777A473}" dt="2024-11-22T12:49:08.846" v="236" actId="700"/>
          <ac:spMkLst>
            <pc:docMk/>
            <pc:sldMk cId="1231285947" sldId="401"/>
            <ac:spMk id="5" creationId="{7F63E065-0C14-81F1-4152-D89D307DA6B6}"/>
          </ac:spMkLst>
        </pc:spChg>
        <pc:spChg chg="add mod ord">
          <ac:chgData name="" userId="12335231067_tp_box_2" providerId="OAuth2" clId="{F18B0E28-B025-438E-AA67-A7F1F777A473}" dt="2024-11-22T12:49:12.312" v="244" actId="20577"/>
          <ac:spMkLst>
            <pc:docMk/>
            <pc:sldMk cId="1231285947" sldId="401"/>
            <ac:spMk id="6" creationId="{A2709336-8535-B7E5-64BF-DF5FEB2411C5}"/>
          </ac:spMkLst>
        </pc:spChg>
        <pc:spChg chg="add mod ord">
          <ac:chgData name="" userId="12335231067_tp_box_2" providerId="OAuth2" clId="{F18B0E28-B025-438E-AA67-A7F1F777A473}" dt="2024-11-22T12:49:08.846" v="236" actId="700"/>
          <ac:spMkLst>
            <pc:docMk/>
            <pc:sldMk cId="1231285947" sldId="401"/>
            <ac:spMk id="7" creationId="{21CBA4AC-6CD9-150F-CDCA-C063CEC4ED41}"/>
          </ac:spMkLst>
        </pc:spChg>
      </pc:sldChg>
    </pc:docChg>
  </pc:docChgLst>
  <pc:docChgLst>
    <pc:chgData userId="12335231067_tp_box_2" providerId="OAuth2" clId="{CB9687FD-8E15-442A-9C29-A65D112A6B62}"/>
    <pc:docChg chg="modSld">
      <pc:chgData name="" userId="12335231067_tp_box_2" providerId="OAuth2" clId="{CB9687FD-8E15-442A-9C29-A65D112A6B62}" dt="2024-11-22T14:32:21.808" v="7" actId="20577"/>
      <pc:docMkLst>
        <pc:docMk/>
      </pc:docMkLst>
      <pc:sldChg chg="modSp mod">
        <pc:chgData name="" userId="12335231067_tp_box_2" providerId="OAuth2" clId="{CB9687FD-8E15-442A-9C29-A65D112A6B62}" dt="2024-11-22T14:32:21.808" v="7" actId="20577"/>
        <pc:sldMkLst>
          <pc:docMk/>
          <pc:sldMk cId="244352298" sldId="256"/>
        </pc:sldMkLst>
        <pc:spChg chg="mod">
          <ac:chgData name="" userId="12335231067_tp_box_2" providerId="OAuth2" clId="{CB9687FD-8E15-442A-9C29-A65D112A6B62}" dt="2024-11-22T14:32:21.808" v="7" actId="20577"/>
          <ac:spMkLst>
            <pc:docMk/>
            <pc:sldMk cId="244352298" sldId="256"/>
            <ac:spMk id="8" creationId="{9450CBAE-F422-00B0-B6FE-F16B3A7883E8}"/>
          </ac:spMkLst>
        </pc:spChg>
        <pc:picChg chg="mod">
          <ac:chgData name="" userId="12335231067_tp_box_2" providerId="OAuth2" clId="{CB9687FD-8E15-442A-9C29-A65D112A6B62}" dt="2024-11-22T14:32:18.782" v="6" actId="1076"/>
          <ac:picMkLst>
            <pc:docMk/>
            <pc:sldMk cId="244352298" sldId="256"/>
            <ac:picMk id="7" creationId="{68FCF223-6931-967A-EF79-D70ED39A5965}"/>
          </ac:picMkLst>
        </pc:picChg>
      </pc:sldChg>
    </pc:docChg>
  </pc:docChgLst>
  <pc:docChgLst>
    <pc:chgData userId="12335231067_tp_box_2" providerId="OAuth2" clId="{D773AB1A-80AC-4365-82D3-0D279D11AD4D}"/>
    <pc:docChg chg="modSld">
      <pc:chgData name="" userId="12335231067_tp_box_2" providerId="OAuth2" clId="{D773AB1A-80AC-4365-82D3-0D279D11AD4D}" dt="2024-11-07T03:18:57.302" v="93" actId="20577"/>
      <pc:docMkLst>
        <pc:docMk/>
      </pc:docMkLst>
      <pc:sldChg chg="modSp mod">
        <pc:chgData name="" userId="12335231067_tp_box_2" providerId="OAuth2" clId="{D773AB1A-80AC-4365-82D3-0D279D11AD4D}" dt="2024-11-07T03:15:17.942" v="10" actId="20577"/>
        <pc:sldMkLst>
          <pc:docMk/>
          <pc:sldMk cId="1428239374" sldId="320"/>
        </pc:sldMkLst>
        <pc:spChg chg="mod">
          <ac:chgData name="" userId="12335231067_tp_box_2" providerId="OAuth2" clId="{D773AB1A-80AC-4365-82D3-0D279D11AD4D}" dt="2024-11-07T03:15:17.942" v="10" actId="20577"/>
          <ac:spMkLst>
            <pc:docMk/>
            <pc:sldMk cId="1428239374" sldId="320"/>
            <ac:spMk id="3" creationId="{316FD561-639B-ABC1-1F25-E9CBE3C41D7B}"/>
          </ac:spMkLst>
        </pc:spChg>
      </pc:sldChg>
      <pc:sldChg chg="modSp mod">
        <pc:chgData name="" userId="12335231067_tp_box_2" providerId="OAuth2" clId="{D773AB1A-80AC-4365-82D3-0D279D11AD4D}" dt="2024-11-07T03:18:57.302" v="93" actId="20577"/>
        <pc:sldMkLst>
          <pc:docMk/>
          <pc:sldMk cId="3186710637" sldId="339"/>
        </pc:sldMkLst>
        <pc:spChg chg="mod">
          <ac:chgData name="" userId="12335231067_tp_box_2" providerId="OAuth2" clId="{D773AB1A-80AC-4365-82D3-0D279D11AD4D}" dt="2024-11-07T03:18:57.302" v="93" actId="20577"/>
          <ac:spMkLst>
            <pc:docMk/>
            <pc:sldMk cId="3186710637" sldId="339"/>
            <ac:spMk id="3" creationId="{3A9FC4F2-FD2C-BF8D-8937-8110554FCD9B}"/>
          </ac:spMkLst>
        </pc:spChg>
      </pc:sldChg>
    </pc:docChg>
  </pc:docChgLst>
  <pc:docChgLst>
    <pc:chgData userId="12335231067_tp_box_2" providerId="OAuth2" clId="{A8D7DAEF-FEA4-4BEF-86D9-B3F489F6A8C5}"/>
    <pc:docChg chg="undo custSel addSld delSld modSld sldOrd">
      <pc:chgData name="" userId="12335231067_tp_box_2" providerId="OAuth2" clId="{A8D7DAEF-FEA4-4BEF-86D9-B3F489F6A8C5}" dt="2024-11-06T10:59:14.517" v="9698" actId="14100"/>
      <pc:docMkLst>
        <pc:docMk/>
      </pc:docMkLst>
      <pc:sldChg chg="addSp delSp modSp add mod">
        <pc:chgData name="" userId="12335231067_tp_box_2" providerId="OAuth2" clId="{A8D7DAEF-FEA4-4BEF-86D9-B3F489F6A8C5}" dt="2024-11-06T03:59:54.812" v="7184" actId="1038"/>
        <pc:sldMkLst>
          <pc:docMk/>
          <pc:sldMk cId="2124856914" sldId="278"/>
        </pc:sldMkLst>
        <pc:spChg chg="mod">
          <ac:chgData name="" userId="12335231067_tp_box_2" providerId="OAuth2" clId="{A8D7DAEF-FEA4-4BEF-86D9-B3F489F6A8C5}" dt="2024-11-06T03:59:34.408" v="7166" actId="1076"/>
          <ac:spMkLst>
            <pc:docMk/>
            <pc:sldMk cId="2124856914" sldId="278"/>
            <ac:spMk id="5" creationId="{37BA5C21-46BE-B2DC-3195-ED4C43542285}"/>
          </ac:spMkLst>
        </pc:spChg>
        <pc:picChg chg="add mod">
          <ac:chgData name="" userId="12335231067_tp_box_2" providerId="OAuth2" clId="{A8D7DAEF-FEA4-4BEF-86D9-B3F489F6A8C5}" dt="2024-11-06T03:59:48.552" v="7169" actId="1076"/>
          <ac:picMkLst>
            <pc:docMk/>
            <pc:sldMk cId="2124856914" sldId="278"/>
            <ac:picMk id="7" creationId="{516F2A6D-65EC-1053-E24E-8A5FA713FB65}"/>
          </ac:picMkLst>
        </pc:picChg>
        <pc:picChg chg="mod">
          <ac:chgData name="" userId="12335231067_tp_box_2" providerId="OAuth2" clId="{A8D7DAEF-FEA4-4BEF-86D9-B3F489F6A8C5}" dt="2024-11-06T03:59:54.812" v="7184" actId="1038"/>
          <ac:picMkLst>
            <pc:docMk/>
            <pc:sldMk cId="2124856914" sldId="278"/>
            <ac:picMk id="10" creationId="{96275B4E-E465-865C-31B2-BD2147E1ECF1}"/>
          </ac:picMkLst>
        </pc:picChg>
        <pc:picChg chg="del">
          <ac:chgData name="" userId="12335231067_tp_box_2" providerId="OAuth2" clId="{A8D7DAEF-FEA4-4BEF-86D9-B3F489F6A8C5}" dt="2024-11-06T03:59:33.220" v="7165" actId="478"/>
          <ac:picMkLst>
            <pc:docMk/>
            <pc:sldMk cId="2124856914" sldId="278"/>
            <ac:picMk id="12" creationId="{DAEC518D-1228-B769-67B7-947C155B7698}"/>
          </ac:picMkLst>
        </pc:picChg>
      </pc:sldChg>
      <pc:sldChg chg="addSp delSp modSp add mod">
        <pc:chgData name="" userId="12335231067_tp_box_2" providerId="OAuth2" clId="{A8D7DAEF-FEA4-4BEF-86D9-B3F489F6A8C5}" dt="2024-11-06T04:08:37.648" v="7465" actId="14100"/>
        <pc:sldMkLst>
          <pc:docMk/>
          <pc:sldMk cId="2498154747" sldId="279"/>
        </pc:sldMkLst>
        <pc:spChg chg="mod">
          <ac:chgData name="" userId="12335231067_tp_box_2" providerId="OAuth2" clId="{A8D7DAEF-FEA4-4BEF-86D9-B3F489F6A8C5}" dt="2024-11-06T04:08:29.582" v="7462" actId="14100"/>
          <ac:spMkLst>
            <pc:docMk/>
            <pc:sldMk cId="2498154747" sldId="279"/>
            <ac:spMk id="2" creationId="{5F96D0C4-5891-FE7E-FF3C-E215A6A33E25}"/>
          </ac:spMkLst>
        </pc:spChg>
        <pc:spChg chg="mod">
          <ac:chgData name="" userId="12335231067_tp_box_2" providerId="OAuth2" clId="{A8D7DAEF-FEA4-4BEF-86D9-B3F489F6A8C5}" dt="2024-11-06T04:08:37.648" v="7465" actId="14100"/>
          <ac:spMkLst>
            <pc:docMk/>
            <pc:sldMk cId="2498154747" sldId="279"/>
            <ac:spMk id="6" creationId="{2FD8BE9F-2B99-8A14-34B4-F8B955EA14D0}"/>
          </ac:spMkLst>
        </pc:spChg>
        <pc:picChg chg="add mod">
          <ac:chgData name="" userId="12335231067_tp_box_2" providerId="OAuth2" clId="{A8D7DAEF-FEA4-4BEF-86D9-B3F489F6A8C5}" dt="2024-11-06T03:53:47.759" v="7157" actId="14100"/>
          <ac:picMkLst>
            <pc:docMk/>
            <pc:sldMk cId="2498154747" sldId="279"/>
            <ac:picMk id="7" creationId="{749D72DE-ED54-C962-0C05-680C6644253B}"/>
          </ac:picMkLst>
        </pc:picChg>
        <pc:picChg chg="del">
          <ac:chgData name="" userId="12335231067_tp_box_2" providerId="OAuth2" clId="{A8D7DAEF-FEA4-4BEF-86D9-B3F489F6A8C5}" dt="2024-11-06T03:53:25.594" v="7152" actId="478"/>
          <ac:picMkLst>
            <pc:docMk/>
            <pc:sldMk cId="2498154747" sldId="279"/>
            <ac:picMk id="8" creationId="{CEA52C2C-D45E-2C47-F9BC-958B26B31F8F}"/>
          </ac:picMkLst>
        </pc:picChg>
        <pc:picChg chg="mod">
          <ac:chgData name="" userId="12335231067_tp_box_2" providerId="OAuth2" clId="{A8D7DAEF-FEA4-4BEF-86D9-B3F489F6A8C5}" dt="2024-11-06T03:53:50.010" v="7158" actId="1076"/>
          <ac:picMkLst>
            <pc:docMk/>
            <pc:sldMk cId="2498154747" sldId="279"/>
            <ac:picMk id="2050" creationId="{159533E6-3E7A-B128-4D74-540D1FF68747}"/>
          </ac:picMkLst>
        </pc:picChg>
      </pc:sldChg>
      <pc:sldChg chg="add">
        <pc:chgData name="" userId="12335231067_tp_box_2" providerId="OAuth2" clId="{A8D7DAEF-FEA4-4BEF-86D9-B3F489F6A8C5}" dt="2024-11-06T03:46:54.304" v="6860"/>
        <pc:sldMkLst>
          <pc:docMk/>
          <pc:sldMk cId="838231513" sldId="285"/>
        </pc:sldMkLst>
      </pc:sldChg>
      <pc:sldChg chg="modSp mod">
        <pc:chgData name="" userId="12335231067_tp_box_2" providerId="OAuth2" clId="{A8D7DAEF-FEA4-4BEF-86D9-B3F489F6A8C5}" dt="2024-11-06T03:47:33.804" v="6919" actId="14100"/>
        <pc:sldMkLst>
          <pc:docMk/>
          <pc:sldMk cId="2605524285" sldId="314"/>
        </pc:sldMkLst>
        <pc:spChg chg="mod">
          <ac:chgData name="" userId="12335231067_tp_box_2" providerId="OAuth2" clId="{A8D7DAEF-FEA4-4BEF-86D9-B3F489F6A8C5}" dt="2024-11-06T03:47:33.804" v="6919" actId="14100"/>
          <ac:spMkLst>
            <pc:docMk/>
            <pc:sldMk cId="2605524285" sldId="314"/>
            <ac:spMk id="3" creationId="{B48E686E-C730-2D05-4856-40CB6F1F074E}"/>
          </ac:spMkLst>
        </pc:spChg>
      </pc:sldChg>
      <pc:sldChg chg="modSp mod">
        <pc:chgData name="" userId="12335231067_tp_box_2" providerId="OAuth2" clId="{A8D7DAEF-FEA4-4BEF-86D9-B3F489F6A8C5}" dt="2024-11-06T10:25:27.790" v="9089" actId="1035"/>
        <pc:sldMkLst>
          <pc:docMk/>
          <pc:sldMk cId="3853078582" sldId="316"/>
        </pc:sldMkLst>
        <pc:spChg chg="mod">
          <ac:chgData name="" userId="12335231067_tp_box_2" providerId="OAuth2" clId="{A8D7DAEF-FEA4-4BEF-86D9-B3F489F6A8C5}" dt="2024-11-06T08:49:51.217" v="7507" actId="20577"/>
          <ac:spMkLst>
            <pc:docMk/>
            <pc:sldMk cId="3853078582" sldId="316"/>
            <ac:spMk id="2" creationId="{9E421408-17FB-F70F-10D6-DC60F76DD3EC}"/>
          </ac:spMkLst>
        </pc:spChg>
        <pc:spChg chg="mod">
          <ac:chgData name="" userId="12335231067_tp_box_2" providerId="OAuth2" clId="{A8D7DAEF-FEA4-4BEF-86D9-B3F489F6A8C5}" dt="2024-11-06T10:24:30.266" v="9085" actId="20577"/>
          <ac:spMkLst>
            <pc:docMk/>
            <pc:sldMk cId="3853078582" sldId="316"/>
            <ac:spMk id="3" creationId="{60FECD0E-6BA4-FB66-B7F9-B11F505860D4}"/>
          </ac:spMkLst>
        </pc:spChg>
        <pc:spChg chg="mod">
          <ac:chgData name="" userId="12335231067_tp_box_2" providerId="OAuth2" clId="{A8D7DAEF-FEA4-4BEF-86D9-B3F489F6A8C5}" dt="2024-11-06T10:25:27.790" v="9089" actId="1035"/>
          <ac:spMkLst>
            <pc:docMk/>
            <pc:sldMk cId="3853078582" sldId="316"/>
            <ac:spMk id="7" creationId="{5EC33E14-2EB8-131A-17D5-EB95BE851B3E}"/>
          </ac:spMkLst>
        </pc:spChg>
      </pc:sldChg>
      <pc:sldChg chg="modSp mod">
        <pc:chgData name="" userId="12335231067_tp_box_2" providerId="OAuth2" clId="{A8D7DAEF-FEA4-4BEF-86D9-B3F489F6A8C5}" dt="2024-11-06T03:40:53.151" v="6859" actId="14100"/>
        <pc:sldMkLst>
          <pc:docMk/>
          <pc:sldMk cId="3559135889" sldId="318"/>
        </pc:sldMkLst>
        <pc:spChg chg="mod">
          <ac:chgData name="" userId="12335231067_tp_box_2" providerId="OAuth2" clId="{A8D7DAEF-FEA4-4BEF-86D9-B3F489F6A8C5}" dt="2024-11-06T03:37:28.335" v="6625" actId="14100"/>
          <ac:spMkLst>
            <pc:docMk/>
            <pc:sldMk cId="3559135889" sldId="318"/>
            <ac:spMk id="2" creationId="{565B955B-F488-99EB-0DB1-5E8FB670B415}"/>
          </ac:spMkLst>
        </pc:spChg>
        <pc:spChg chg="mod">
          <ac:chgData name="" userId="12335231067_tp_box_2" providerId="OAuth2" clId="{A8D7DAEF-FEA4-4BEF-86D9-B3F489F6A8C5}" dt="2024-11-06T03:40:53.151" v="6859" actId="14100"/>
          <ac:spMkLst>
            <pc:docMk/>
            <pc:sldMk cId="3559135889" sldId="318"/>
            <ac:spMk id="3" creationId="{6855B94C-EFC6-C646-7D5D-F7FB80C92983}"/>
          </ac:spMkLst>
        </pc:spChg>
      </pc:sldChg>
      <pc:sldChg chg="modSp mod">
        <pc:chgData name="" userId="12335231067_tp_box_2" providerId="OAuth2" clId="{A8D7DAEF-FEA4-4BEF-86D9-B3F489F6A8C5}" dt="2024-11-06T08:52:34.918" v="7536" actId="20577"/>
        <pc:sldMkLst>
          <pc:docMk/>
          <pc:sldMk cId="3136887278" sldId="322"/>
        </pc:sldMkLst>
        <pc:spChg chg="mod">
          <ac:chgData name="" userId="12335231067_tp_box_2" providerId="OAuth2" clId="{A8D7DAEF-FEA4-4BEF-86D9-B3F489F6A8C5}" dt="2024-11-06T08:52:34.918" v="7536" actId="20577"/>
          <ac:spMkLst>
            <pc:docMk/>
            <pc:sldMk cId="3136887278" sldId="322"/>
            <ac:spMk id="3" creationId="{E6DDFC31-1D4D-1EF2-56D0-FD5BED0EE5B3}"/>
          </ac:spMkLst>
        </pc:spChg>
      </pc:sldChg>
      <pc:sldChg chg="modSp mod">
        <pc:chgData name="" userId="12335231067_tp_box_2" providerId="OAuth2" clId="{A8D7DAEF-FEA4-4BEF-86D9-B3F489F6A8C5}" dt="2024-11-06T10:32:27.806" v="9196" actId="1036"/>
        <pc:sldMkLst>
          <pc:docMk/>
          <pc:sldMk cId="870301913" sldId="325"/>
        </pc:sldMkLst>
        <pc:spChg chg="mod">
          <ac:chgData name="" userId="12335231067_tp_box_2" providerId="OAuth2" clId="{A8D7DAEF-FEA4-4BEF-86D9-B3F489F6A8C5}" dt="2024-11-06T08:55:21.079" v="7573" actId="20577"/>
          <ac:spMkLst>
            <pc:docMk/>
            <pc:sldMk cId="870301913" sldId="325"/>
            <ac:spMk id="3" creationId="{218B5353-0269-EF75-80F9-3C458B4ADE1A}"/>
          </ac:spMkLst>
        </pc:spChg>
        <pc:spChg chg="mod">
          <ac:chgData name="" userId="12335231067_tp_box_2" providerId="OAuth2" clId="{A8D7DAEF-FEA4-4BEF-86D9-B3F489F6A8C5}" dt="2024-11-06T10:32:27.806" v="9196" actId="1036"/>
          <ac:spMkLst>
            <pc:docMk/>
            <pc:sldMk cId="870301913" sldId="325"/>
            <ac:spMk id="7" creationId="{D707D22D-7AF7-5EB6-F170-72E7B2E79F2C}"/>
          </ac:spMkLst>
        </pc:spChg>
        <pc:picChg chg="mod">
          <ac:chgData name="" userId="12335231067_tp_box_2" providerId="OAuth2" clId="{A8D7DAEF-FEA4-4BEF-86D9-B3F489F6A8C5}" dt="2024-11-06T10:32:27.806" v="9196" actId="1036"/>
          <ac:picMkLst>
            <pc:docMk/>
            <pc:sldMk cId="870301913" sldId="325"/>
            <ac:picMk id="9" creationId="{2D73236C-1134-D9AB-E033-EB66EF09FE3E}"/>
          </ac:picMkLst>
        </pc:picChg>
        <pc:picChg chg="mod">
          <ac:chgData name="" userId="12335231067_tp_box_2" providerId="OAuth2" clId="{A8D7DAEF-FEA4-4BEF-86D9-B3F489F6A8C5}" dt="2024-11-06T10:32:27.806" v="9196" actId="1036"/>
          <ac:picMkLst>
            <pc:docMk/>
            <pc:sldMk cId="870301913" sldId="325"/>
            <ac:picMk id="2050" creationId="{3E4E03E8-CCD7-2B71-0AE8-6CC66033557A}"/>
          </ac:picMkLst>
        </pc:picChg>
      </pc:sldChg>
      <pc:sldChg chg="modSp mod">
        <pc:chgData name="" userId="12335231067_tp_box_2" providerId="OAuth2" clId="{A8D7DAEF-FEA4-4BEF-86D9-B3F489F6A8C5}" dt="2024-11-06T08:57:11.491" v="7605" actId="14100"/>
        <pc:sldMkLst>
          <pc:docMk/>
          <pc:sldMk cId="2034635392" sldId="326"/>
        </pc:sldMkLst>
        <pc:spChg chg="mod">
          <ac:chgData name="" userId="12335231067_tp_box_2" providerId="OAuth2" clId="{A8D7DAEF-FEA4-4BEF-86D9-B3F489F6A8C5}" dt="2024-11-06T08:57:11.491" v="7605" actId="14100"/>
          <ac:spMkLst>
            <pc:docMk/>
            <pc:sldMk cId="2034635392" sldId="326"/>
            <ac:spMk id="3" creationId="{C4D1DAA8-EAEA-D1AD-E8FC-F83DF1F7204F}"/>
          </ac:spMkLst>
        </pc:spChg>
      </pc:sldChg>
      <pc:sldChg chg="modSp mod">
        <pc:chgData name="" userId="12335231067_tp_box_2" providerId="OAuth2" clId="{A8D7DAEF-FEA4-4BEF-86D9-B3F489F6A8C5}" dt="2024-11-06T08:59:25.949" v="7678" actId="27636"/>
        <pc:sldMkLst>
          <pc:docMk/>
          <pc:sldMk cId="3106073429" sldId="328"/>
        </pc:sldMkLst>
        <pc:spChg chg="mod">
          <ac:chgData name="" userId="12335231067_tp_box_2" providerId="OAuth2" clId="{A8D7DAEF-FEA4-4BEF-86D9-B3F489F6A8C5}" dt="2024-11-06T08:59:25.949" v="7678" actId="27636"/>
          <ac:spMkLst>
            <pc:docMk/>
            <pc:sldMk cId="3106073429" sldId="328"/>
            <ac:spMk id="3" creationId="{25E1C72C-DC91-5E46-C81C-5DBA9F31217F}"/>
          </ac:spMkLst>
        </pc:spChg>
      </pc:sldChg>
      <pc:sldChg chg="modSp">
        <pc:chgData name="" userId="12335231067_tp_box_2" providerId="OAuth2" clId="{A8D7DAEF-FEA4-4BEF-86D9-B3F489F6A8C5}" dt="2024-11-06T10:34:36.809" v="9210"/>
        <pc:sldMkLst>
          <pc:docMk/>
          <pc:sldMk cId="2768758484" sldId="329"/>
        </pc:sldMkLst>
        <pc:picChg chg="mod">
          <ac:chgData name="" userId="12335231067_tp_box_2" providerId="OAuth2" clId="{A8D7DAEF-FEA4-4BEF-86D9-B3F489F6A8C5}" dt="2024-11-06T10:34:36.809" v="9210"/>
          <ac:picMkLst>
            <pc:docMk/>
            <pc:sldMk cId="2768758484" sldId="329"/>
            <ac:picMk id="40" creationId="{A6EB03A8-3471-BA9F-C8A2-EA38C0955E8C}"/>
          </ac:picMkLst>
        </pc:picChg>
      </pc:sldChg>
      <pc:sldChg chg="addSp delSp modSp mod">
        <pc:chgData name="" userId="12335231067_tp_box_2" providerId="OAuth2" clId="{A8D7DAEF-FEA4-4BEF-86D9-B3F489F6A8C5}" dt="2024-11-06T10:37:48.607" v="9255" actId="1076"/>
        <pc:sldMkLst>
          <pc:docMk/>
          <pc:sldMk cId="279735690" sldId="330"/>
        </pc:sldMkLst>
        <pc:spChg chg="mod">
          <ac:chgData name="" userId="12335231067_tp_box_2" providerId="OAuth2" clId="{A8D7DAEF-FEA4-4BEF-86D9-B3F489F6A8C5}" dt="2024-11-06T10:36:06.016" v="9236" actId="27636"/>
          <ac:spMkLst>
            <pc:docMk/>
            <pc:sldMk cId="279735690" sldId="330"/>
            <ac:spMk id="3" creationId="{9CF425F4-E179-73B7-E61B-4EBE0E32C6C1}"/>
          </ac:spMkLst>
        </pc:spChg>
        <pc:spChg chg="add mod">
          <ac:chgData name="" userId="12335231067_tp_box_2" providerId="OAuth2" clId="{A8D7DAEF-FEA4-4BEF-86D9-B3F489F6A8C5}" dt="2024-11-06T10:37:17.892" v="9251" actId="1076"/>
          <ac:spMkLst>
            <pc:docMk/>
            <pc:sldMk cId="279735690" sldId="330"/>
            <ac:spMk id="26" creationId="{C472ACDF-93B4-2023-A251-E84E92B9124D}"/>
          </ac:spMkLst>
        </pc:spChg>
        <pc:spChg chg="add mod">
          <ac:chgData name="" userId="12335231067_tp_box_2" providerId="OAuth2" clId="{A8D7DAEF-FEA4-4BEF-86D9-B3F489F6A8C5}" dt="2024-11-06T10:37:48.607" v="9255" actId="1076"/>
          <ac:spMkLst>
            <pc:docMk/>
            <pc:sldMk cId="279735690" sldId="330"/>
            <ac:spMk id="27" creationId="{6A451D23-383F-B096-E10A-CC4AF7EB9FBC}"/>
          </ac:spMkLst>
        </pc:spChg>
        <pc:grpChg chg="add mod">
          <ac:chgData name="" userId="12335231067_tp_box_2" providerId="OAuth2" clId="{A8D7DAEF-FEA4-4BEF-86D9-B3F489F6A8C5}" dt="2024-11-06T10:37:23.222" v="9252" actId="1076"/>
          <ac:grpSpMkLst>
            <pc:docMk/>
            <pc:sldMk cId="279735690" sldId="330"/>
            <ac:grpSpMk id="25" creationId="{BE1068AF-74C7-FE2A-C4F7-F41B28FD1557}"/>
          </ac:grpSpMkLst>
        </pc:grp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6" creationId="{964BE493-ECFE-2C38-51A1-3A5FECA0CE10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7" creationId="{9B85ED3E-8A31-8DA9-A1A4-48212FD5C917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8" creationId="{9E645922-3F4D-E28A-4E55-D082E813B33F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9" creationId="{8FF5447C-E67C-AE18-0180-C47614304B34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10" creationId="{CE3976BD-850C-B30A-3953-612E9A5DDF6F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11" creationId="{2BF0C1D5-1D7B-3A31-9577-A62C3FF8E67E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12" creationId="{ACD4A00D-1988-CC48-0C96-686B40031508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13" creationId="{00329795-224C-047C-2CA1-37637D470D06}"/>
          </ac:picMkLst>
        </pc:picChg>
        <pc:picChg chg="add del mod">
          <ac:chgData name="" userId="12335231067_tp_box_2" providerId="OAuth2" clId="{A8D7DAEF-FEA4-4BEF-86D9-B3F489F6A8C5}" dt="2024-11-06T10:34:19.728" v="9209" actId="478"/>
          <ac:picMkLst>
            <pc:docMk/>
            <pc:sldMk cId="279735690" sldId="330"/>
            <ac:picMk id="14" creationId="{0B4582D7-91B2-6480-B43E-BB6660F935F6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15" creationId="{284744C4-534B-1916-5E71-9C76EDC733A9}"/>
          </ac:picMkLst>
        </pc:picChg>
        <pc:picChg chg="add mod">
          <ac:chgData name="" userId="12335231067_tp_box_2" providerId="OAuth2" clId="{A8D7DAEF-FEA4-4BEF-86D9-B3F489F6A8C5}" dt="2024-11-06T10:34:58.335" v="9214" actId="571"/>
          <ac:picMkLst>
            <pc:docMk/>
            <pc:sldMk cId="279735690" sldId="330"/>
            <ac:picMk id="16" creationId="{519A3C2E-9CCA-2F52-F8BB-D912CAC48685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17" creationId="{F9551D40-527D-0F32-57A9-D25F92FEEE55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18" creationId="{DB31C1D4-1DD9-21A0-78DE-FFF7C60F2EC8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19" creationId="{A15AB61E-8331-0E14-3E04-4E2C01E74388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20" creationId="{BC2F21C2-387B-0464-D448-F8A5E13733AD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21" creationId="{17F57B9C-0CE1-1856-8773-16BDE1B6E833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22" creationId="{B3B2274C-2F56-3AA0-32CB-B7EA6D12B08C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23" creationId="{69A2B0FF-0D22-3CEF-C9CD-A5DBCC4AC9AE}"/>
          </ac:picMkLst>
        </pc:picChg>
        <pc:picChg chg="add mod">
          <ac:chgData name="" userId="12335231067_tp_box_2" providerId="OAuth2" clId="{A8D7DAEF-FEA4-4BEF-86D9-B3F489F6A8C5}" dt="2024-11-06T10:35:13.273" v="9225" actId="164"/>
          <ac:picMkLst>
            <pc:docMk/>
            <pc:sldMk cId="279735690" sldId="330"/>
            <ac:picMk id="24" creationId="{D7B47E45-662B-D6D2-98F1-BF9DD52FABA1}"/>
          </ac:picMkLst>
        </pc:picChg>
      </pc:sldChg>
      <pc:sldChg chg="modSp mod">
        <pc:chgData name="" userId="12335231067_tp_box_2" providerId="OAuth2" clId="{A8D7DAEF-FEA4-4BEF-86D9-B3F489F6A8C5}" dt="2024-11-06T10:41:09.618" v="9344" actId="1076"/>
        <pc:sldMkLst>
          <pc:docMk/>
          <pc:sldMk cId="1110112479" sldId="331"/>
        </pc:sldMkLst>
        <pc:spChg chg="mod">
          <ac:chgData name="" userId="12335231067_tp_box_2" providerId="OAuth2" clId="{A8D7DAEF-FEA4-4BEF-86D9-B3F489F6A8C5}" dt="2024-11-06T10:40:57.338" v="9342" actId="14100"/>
          <ac:spMkLst>
            <pc:docMk/>
            <pc:sldMk cId="1110112479" sldId="331"/>
            <ac:spMk id="3" creationId="{963DFB43-06CF-911A-216E-7B46260DEBC8}"/>
          </ac:spMkLst>
        </pc:spChg>
        <pc:spChg chg="mod">
          <ac:chgData name="" userId="12335231067_tp_box_2" providerId="OAuth2" clId="{A8D7DAEF-FEA4-4BEF-86D9-B3F489F6A8C5}" dt="2024-11-06T10:41:09.618" v="9344" actId="1076"/>
          <ac:spMkLst>
            <pc:docMk/>
            <pc:sldMk cId="1110112479" sldId="331"/>
            <ac:spMk id="7" creationId="{190C18BD-97C5-F0A1-0CC0-5682994AD7C7}"/>
          </ac:spMkLst>
        </pc:spChg>
        <pc:picChg chg="mod">
          <ac:chgData name="" userId="12335231067_tp_box_2" providerId="OAuth2" clId="{A8D7DAEF-FEA4-4BEF-86D9-B3F489F6A8C5}" dt="2024-11-06T10:41:05.643" v="9343" actId="14100"/>
          <ac:picMkLst>
            <pc:docMk/>
            <pc:sldMk cId="1110112479" sldId="331"/>
            <ac:picMk id="6146" creationId="{E1396AA0-664A-53FE-0750-59746D45B775}"/>
          </ac:picMkLst>
        </pc:picChg>
      </pc:sldChg>
      <pc:sldChg chg="modSp mod">
        <pc:chgData name="" userId="12335231067_tp_box_2" providerId="OAuth2" clId="{A8D7DAEF-FEA4-4BEF-86D9-B3F489F6A8C5}" dt="2024-11-06T09:01:07.600" v="7722" actId="20577"/>
        <pc:sldMkLst>
          <pc:docMk/>
          <pc:sldMk cId="1494665388" sldId="332"/>
        </pc:sldMkLst>
        <pc:spChg chg="mod">
          <ac:chgData name="" userId="12335231067_tp_box_2" providerId="OAuth2" clId="{A8D7DAEF-FEA4-4BEF-86D9-B3F489F6A8C5}" dt="2024-11-06T09:00:38.205" v="7708" actId="14100"/>
          <ac:spMkLst>
            <pc:docMk/>
            <pc:sldMk cId="1494665388" sldId="332"/>
            <ac:spMk id="2" creationId="{00F97872-F6A4-D61E-7A75-114AFA142C09}"/>
          </ac:spMkLst>
        </pc:spChg>
        <pc:spChg chg="mod">
          <ac:chgData name="" userId="12335231067_tp_box_2" providerId="OAuth2" clId="{A8D7DAEF-FEA4-4BEF-86D9-B3F489F6A8C5}" dt="2024-11-06T09:00:34.183" v="7707" actId="27636"/>
          <ac:spMkLst>
            <pc:docMk/>
            <pc:sldMk cId="1494665388" sldId="332"/>
            <ac:spMk id="3" creationId="{CC6DE42D-FEE4-8F83-0316-2A7CCBBD70EF}"/>
          </ac:spMkLst>
        </pc:spChg>
        <pc:spChg chg="mod">
          <ac:chgData name="" userId="12335231067_tp_box_2" providerId="OAuth2" clId="{A8D7DAEF-FEA4-4BEF-86D9-B3F489F6A8C5}" dt="2024-11-06T09:01:07.600" v="7722" actId="20577"/>
          <ac:spMkLst>
            <pc:docMk/>
            <pc:sldMk cId="1494665388" sldId="332"/>
            <ac:spMk id="8" creationId="{CCEA137F-E9E3-1D61-625F-2293BCE0C54B}"/>
          </ac:spMkLst>
        </pc:spChg>
      </pc:sldChg>
      <pc:sldChg chg="addSp delSp modSp mod ord">
        <pc:chgData name="" userId="12335231067_tp_box_2" providerId="OAuth2" clId="{A8D7DAEF-FEA4-4BEF-86D9-B3F489F6A8C5}" dt="2024-11-06T10:42:00.109" v="9348" actId="478"/>
        <pc:sldMkLst>
          <pc:docMk/>
          <pc:sldMk cId="3407620328" sldId="333"/>
        </pc:sldMkLst>
        <pc:spChg chg="mod">
          <ac:chgData name="" userId="12335231067_tp_box_2" providerId="OAuth2" clId="{A8D7DAEF-FEA4-4BEF-86D9-B3F489F6A8C5}" dt="2024-11-06T09:01:35.719" v="7727" actId="14100"/>
          <ac:spMkLst>
            <pc:docMk/>
            <pc:sldMk cId="3407620328" sldId="333"/>
            <ac:spMk id="2" creationId="{47F653CB-FF5E-F629-E780-C9676445EC62}"/>
          </ac:spMkLst>
        </pc:spChg>
        <pc:spChg chg="mod">
          <ac:chgData name="" userId="12335231067_tp_box_2" providerId="OAuth2" clId="{A8D7DAEF-FEA4-4BEF-86D9-B3F489F6A8C5}" dt="2024-11-06T09:01:27.560" v="7726" actId="14100"/>
          <ac:spMkLst>
            <pc:docMk/>
            <pc:sldMk cId="3407620328" sldId="333"/>
            <ac:spMk id="3" creationId="{BF215C00-6D73-FC2D-1937-C0DF7754501E}"/>
          </ac:spMkLst>
        </pc:spChg>
        <pc:spChg chg="mod">
          <ac:chgData name="" userId="12335231067_tp_box_2" providerId="OAuth2" clId="{A8D7DAEF-FEA4-4BEF-86D9-B3F489F6A8C5}" dt="2024-11-06T09:01:43.223" v="7728" actId="1076"/>
          <ac:spMkLst>
            <pc:docMk/>
            <pc:sldMk cId="3407620328" sldId="333"/>
            <ac:spMk id="6" creationId="{0D8D1514-DCF9-60A1-342E-5B1CE17DC5FF}"/>
          </ac:spMkLst>
        </pc:spChg>
        <pc:graphicFrameChg chg="add del modGraphic">
          <ac:chgData name="" userId="12335231067_tp_box_2" providerId="OAuth2" clId="{A8D7DAEF-FEA4-4BEF-86D9-B3F489F6A8C5}" dt="2024-11-06T10:42:00.109" v="9348" actId="478"/>
          <ac:graphicFrameMkLst>
            <pc:docMk/>
            <pc:sldMk cId="3407620328" sldId="333"/>
            <ac:graphicFrameMk id="8" creationId="{3B7F759F-FBB4-B646-70C9-F3AD83F13BE1}"/>
          </ac:graphicFrameMkLst>
        </pc:graphicFrameChg>
        <pc:picChg chg="mod">
          <ac:chgData name="" userId="12335231067_tp_box_2" providerId="OAuth2" clId="{A8D7DAEF-FEA4-4BEF-86D9-B3F489F6A8C5}" dt="2024-11-06T09:01:43.223" v="7728" actId="1076"/>
          <ac:picMkLst>
            <pc:docMk/>
            <pc:sldMk cId="3407620328" sldId="333"/>
            <ac:picMk id="1026" creationId="{3F371E6A-5A40-2489-6F3B-E381268A08A0}"/>
          </ac:picMkLst>
        </pc:picChg>
      </pc:sldChg>
      <pc:sldChg chg="modSp mod">
        <pc:chgData name="" userId="12335231067_tp_box_2" providerId="OAuth2" clId="{A8D7DAEF-FEA4-4BEF-86D9-B3F489F6A8C5}" dt="2024-11-06T10:43:07.148" v="9356" actId="14100"/>
        <pc:sldMkLst>
          <pc:docMk/>
          <pc:sldMk cId="2468403975" sldId="334"/>
        </pc:sldMkLst>
        <pc:spChg chg="mod">
          <ac:chgData name="" userId="12335231067_tp_box_2" providerId="OAuth2" clId="{A8D7DAEF-FEA4-4BEF-86D9-B3F489F6A8C5}" dt="2024-11-06T10:43:07.148" v="9356" actId="14100"/>
          <ac:spMkLst>
            <pc:docMk/>
            <pc:sldMk cId="2468403975" sldId="334"/>
            <ac:spMk id="2" creationId="{A31CD9CE-76BB-6113-96CD-D2951019C4DB}"/>
          </ac:spMkLst>
        </pc:spChg>
        <pc:spChg chg="mod">
          <ac:chgData name="" userId="12335231067_tp_box_2" providerId="OAuth2" clId="{A8D7DAEF-FEA4-4BEF-86D9-B3F489F6A8C5}" dt="2024-11-06T10:43:01.999" v="9355" actId="14100"/>
          <ac:spMkLst>
            <pc:docMk/>
            <pc:sldMk cId="2468403975" sldId="334"/>
            <ac:spMk id="3" creationId="{904A36BD-77AF-C848-1941-97D6147B3675}"/>
          </ac:spMkLst>
        </pc:spChg>
        <pc:spChg chg="mod">
          <ac:chgData name="" userId="12335231067_tp_box_2" providerId="OAuth2" clId="{A8D7DAEF-FEA4-4BEF-86D9-B3F489F6A8C5}" dt="2024-11-06T09:02:26.031" v="7737" actId="1076"/>
          <ac:spMkLst>
            <pc:docMk/>
            <pc:sldMk cId="2468403975" sldId="334"/>
            <ac:spMk id="6" creationId="{F526560C-657F-B6CF-D43A-BC3776753C1C}"/>
          </ac:spMkLst>
        </pc:spChg>
        <pc:picChg chg="mod">
          <ac:chgData name="" userId="12335231067_tp_box_2" providerId="OAuth2" clId="{A8D7DAEF-FEA4-4BEF-86D9-B3F489F6A8C5}" dt="2024-11-06T09:02:21.728" v="7736" actId="167"/>
          <ac:picMkLst>
            <pc:docMk/>
            <pc:sldMk cId="2468403975" sldId="334"/>
            <ac:picMk id="2050" creationId="{38357E81-11F0-68CC-7138-B87AAD9D7C0F}"/>
          </ac:picMkLst>
        </pc:picChg>
      </pc:sldChg>
      <pc:sldChg chg="modSp mod">
        <pc:chgData name="" userId="12335231067_tp_box_2" providerId="OAuth2" clId="{A8D7DAEF-FEA4-4BEF-86D9-B3F489F6A8C5}" dt="2024-11-06T10:45:57.538" v="9362" actId="14100"/>
        <pc:sldMkLst>
          <pc:docMk/>
          <pc:sldMk cId="373085515" sldId="335"/>
        </pc:sldMkLst>
        <pc:spChg chg="mod">
          <ac:chgData name="" userId="12335231067_tp_box_2" providerId="OAuth2" clId="{A8D7DAEF-FEA4-4BEF-86D9-B3F489F6A8C5}" dt="2024-11-06T09:03:26.766" v="7746" actId="14100"/>
          <ac:spMkLst>
            <pc:docMk/>
            <pc:sldMk cId="373085515" sldId="335"/>
            <ac:spMk id="2" creationId="{1BC63C2D-9841-B34B-A8BF-D7B42355FECC}"/>
          </ac:spMkLst>
        </pc:spChg>
        <pc:spChg chg="mod">
          <ac:chgData name="" userId="12335231067_tp_box_2" providerId="OAuth2" clId="{A8D7DAEF-FEA4-4BEF-86D9-B3F489F6A8C5}" dt="2024-11-06T10:45:57.538" v="9362" actId="14100"/>
          <ac:spMkLst>
            <pc:docMk/>
            <pc:sldMk cId="373085515" sldId="335"/>
            <ac:spMk id="3" creationId="{D9309B85-1053-7ED6-3FCE-A4F803CA1311}"/>
          </ac:spMkLst>
        </pc:spChg>
      </pc:sldChg>
      <pc:sldChg chg="modSp mod">
        <pc:chgData name="" userId="12335231067_tp_box_2" providerId="OAuth2" clId="{A8D7DAEF-FEA4-4BEF-86D9-B3F489F6A8C5}" dt="2024-11-06T10:46:13.054" v="9363" actId="14100"/>
        <pc:sldMkLst>
          <pc:docMk/>
          <pc:sldMk cId="2332288081" sldId="336"/>
        </pc:sldMkLst>
        <pc:spChg chg="mod">
          <ac:chgData name="" userId="12335231067_tp_box_2" providerId="OAuth2" clId="{A8D7DAEF-FEA4-4BEF-86D9-B3F489F6A8C5}" dt="2024-11-06T10:46:13.054" v="9363" actId="14100"/>
          <ac:spMkLst>
            <pc:docMk/>
            <pc:sldMk cId="2332288081" sldId="336"/>
            <ac:spMk id="3" creationId="{30E2BDA6-BF37-778D-531F-5D6FC0648F2E}"/>
          </ac:spMkLst>
        </pc:spChg>
      </pc:sldChg>
      <pc:sldChg chg="modSp mod">
        <pc:chgData name="" userId="12335231067_tp_box_2" providerId="OAuth2" clId="{A8D7DAEF-FEA4-4BEF-86D9-B3F489F6A8C5}" dt="2024-11-06T10:46:27.764" v="9367" actId="1036"/>
        <pc:sldMkLst>
          <pc:docMk/>
          <pc:sldMk cId="206845947" sldId="338"/>
        </pc:sldMkLst>
        <pc:spChg chg="mod">
          <ac:chgData name="" userId="12335231067_tp_box_2" providerId="OAuth2" clId="{A8D7DAEF-FEA4-4BEF-86D9-B3F489F6A8C5}" dt="2024-11-06T09:04:29.904" v="7755" actId="20577"/>
          <ac:spMkLst>
            <pc:docMk/>
            <pc:sldMk cId="206845947" sldId="338"/>
            <ac:spMk id="3" creationId="{395A3FC8-0DCC-D663-F600-3F3BADAA3753}"/>
          </ac:spMkLst>
        </pc:spChg>
        <pc:spChg chg="mod">
          <ac:chgData name="" userId="12335231067_tp_box_2" providerId="OAuth2" clId="{A8D7DAEF-FEA4-4BEF-86D9-B3F489F6A8C5}" dt="2024-11-06T10:46:27.764" v="9367" actId="1036"/>
          <ac:spMkLst>
            <pc:docMk/>
            <pc:sldMk cId="206845947" sldId="338"/>
            <ac:spMk id="6" creationId="{3D950E1B-F28D-DF05-2C06-D5621A4DCA16}"/>
          </ac:spMkLst>
        </pc:spChg>
      </pc:sldChg>
      <pc:sldChg chg="addSp modSp mod">
        <pc:chgData name="" userId="12335231067_tp_box_2" providerId="OAuth2" clId="{A8D7DAEF-FEA4-4BEF-86D9-B3F489F6A8C5}" dt="2024-11-06T10:47:12.969" v="9444" actId="1035"/>
        <pc:sldMkLst>
          <pc:docMk/>
          <pc:sldMk cId="3186710637" sldId="339"/>
        </pc:sldMkLst>
        <pc:spChg chg="mod">
          <ac:chgData name="" userId="12335231067_tp_box_2" providerId="OAuth2" clId="{A8D7DAEF-FEA4-4BEF-86D9-B3F489F6A8C5}" dt="2024-11-06T10:46:52.510" v="9373" actId="20577"/>
          <ac:spMkLst>
            <pc:docMk/>
            <pc:sldMk cId="3186710637" sldId="339"/>
            <ac:spMk id="3" creationId="{3A9FC4F2-FD2C-BF8D-8937-8110554FCD9B}"/>
          </ac:spMkLst>
        </pc:spChg>
        <pc:spChg chg="mod">
          <ac:chgData name="" userId="12335231067_tp_box_2" providerId="OAuth2" clId="{A8D7DAEF-FEA4-4BEF-86D9-B3F489F6A8C5}" dt="2024-11-06T10:47:00.456" v="9396" actId="1035"/>
          <ac:spMkLst>
            <pc:docMk/>
            <pc:sldMk cId="3186710637" sldId="339"/>
            <ac:spMk id="6" creationId="{84DFAB18-1336-180E-BE79-B1A0757B9329}"/>
          </ac:spMkLst>
        </pc:spChg>
        <pc:spChg chg="add mod">
          <ac:chgData name="" userId="12335231067_tp_box_2" providerId="OAuth2" clId="{A8D7DAEF-FEA4-4BEF-86D9-B3F489F6A8C5}" dt="2024-11-06T10:47:12.969" v="9444" actId="1035"/>
          <ac:spMkLst>
            <pc:docMk/>
            <pc:sldMk cId="3186710637" sldId="339"/>
            <ac:spMk id="7" creationId="{C89F0749-E0D1-3EB1-88A7-E8CF88DD0E0A}"/>
          </ac:spMkLst>
        </pc:spChg>
        <pc:picChg chg="mod">
          <ac:chgData name="" userId="12335231067_tp_box_2" providerId="OAuth2" clId="{A8D7DAEF-FEA4-4BEF-86D9-B3F489F6A8C5}" dt="2024-11-06T10:47:00.456" v="9396" actId="1035"/>
          <ac:picMkLst>
            <pc:docMk/>
            <pc:sldMk cId="3186710637" sldId="339"/>
            <ac:picMk id="2050" creationId="{54D9DBF7-E211-F5E7-970B-699AED5E479C}"/>
          </ac:picMkLst>
        </pc:picChg>
      </pc:sldChg>
      <pc:sldChg chg="addSp modSp mod">
        <pc:chgData name="" userId="12335231067_tp_box_2" providerId="OAuth2" clId="{A8D7DAEF-FEA4-4BEF-86D9-B3F489F6A8C5}" dt="2024-11-06T10:28:51.649" v="9143" actId="14100"/>
        <pc:sldMkLst>
          <pc:docMk/>
          <pc:sldMk cId="2135422010" sldId="341"/>
        </pc:sldMkLst>
        <pc:spChg chg="mod">
          <ac:chgData name="" userId="12335231067_tp_box_2" providerId="OAuth2" clId="{A8D7DAEF-FEA4-4BEF-86D9-B3F489F6A8C5}" dt="2024-11-06T08:50:10.984" v="7509" actId="20577"/>
          <ac:spMkLst>
            <pc:docMk/>
            <pc:sldMk cId="2135422010" sldId="341"/>
            <ac:spMk id="2" creationId="{D6BE1AE6-EF47-29FA-A42C-1FFC8F225FAA}"/>
          </ac:spMkLst>
        </pc:spChg>
        <pc:spChg chg="mod">
          <ac:chgData name="" userId="12335231067_tp_box_2" providerId="OAuth2" clId="{A8D7DAEF-FEA4-4BEF-86D9-B3F489F6A8C5}" dt="2024-11-06T10:27:35.045" v="9137" actId="14100"/>
          <ac:spMkLst>
            <pc:docMk/>
            <pc:sldMk cId="2135422010" sldId="341"/>
            <ac:spMk id="3" creationId="{26E423DC-A31B-61EC-8B7F-4D4060296649}"/>
          </ac:spMkLst>
        </pc:spChg>
        <pc:spChg chg="mod">
          <ac:chgData name="" userId="12335231067_tp_box_2" providerId="OAuth2" clId="{A8D7DAEF-FEA4-4BEF-86D9-B3F489F6A8C5}" dt="2024-11-06T10:28:34.589" v="9142" actId="403"/>
          <ac:spMkLst>
            <pc:docMk/>
            <pc:sldMk cId="2135422010" sldId="341"/>
            <ac:spMk id="15" creationId="{191A7A2B-3F8C-646F-C9F2-F4BA448E9BA3}"/>
          </ac:spMkLst>
        </pc:spChg>
        <pc:spChg chg="mod">
          <ac:chgData name="" userId="12335231067_tp_box_2" providerId="OAuth2" clId="{A8D7DAEF-FEA4-4BEF-86D9-B3F489F6A8C5}" dt="2024-11-06T10:28:34.589" v="9142" actId="403"/>
          <ac:spMkLst>
            <pc:docMk/>
            <pc:sldMk cId="2135422010" sldId="341"/>
            <ac:spMk id="16" creationId="{63330487-FD51-AC02-DDED-B4E8F274D489}"/>
          </ac:spMkLst>
        </pc:spChg>
        <pc:grpChg chg="add mod ord">
          <ac:chgData name="" userId="12335231067_tp_box_2" providerId="OAuth2" clId="{A8D7DAEF-FEA4-4BEF-86D9-B3F489F6A8C5}" dt="2024-11-06T10:28:18.478" v="9140" actId="167"/>
          <ac:grpSpMkLst>
            <pc:docMk/>
            <pc:sldMk cId="2135422010" sldId="341"/>
            <ac:grpSpMk id="6" creationId="{DA0E830D-D2A9-A263-EC49-425A5D8FD454}"/>
          </ac:grpSpMkLst>
        </pc:grpChg>
        <pc:grpChg chg="mod">
          <ac:chgData name="" userId="12335231067_tp_box_2" providerId="OAuth2" clId="{A8D7DAEF-FEA4-4BEF-86D9-B3F489F6A8C5}" dt="2024-11-06T10:28:07.226" v="9138" actId="164"/>
          <ac:grpSpMkLst>
            <pc:docMk/>
            <pc:sldMk cId="2135422010" sldId="341"/>
            <ac:grpSpMk id="9" creationId="{E390A616-1DB3-8F76-2128-0D91FE1130C0}"/>
          </ac:grpSpMkLst>
        </pc:grpChg>
        <pc:grpChg chg="mod">
          <ac:chgData name="" userId="12335231067_tp_box_2" providerId="OAuth2" clId="{A8D7DAEF-FEA4-4BEF-86D9-B3F489F6A8C5}" dt="2024-11-06T10:28:07.226" v="9138" actId="164"/>
          <ac:grpSpMkLst>
            <pc:docMk/>
            <pc:sldMk cId="2135422010" sldId="341"/>
            <ac:grpSpMk id="14" creationId="{27388D22-321C-6BCB-280C-F53F8DCEC8E0}"/>
          </ac:grpSpMkLst>
        </pc:grpChg>
        <pc:picChg chg="mod">
          <ac:chgData name="" userId="12335231067_tp_box_2" providerId="OAuth2" clId="{A8D7DAEF-FEA4-4BEF-86D9-B3F489F6A8C5}" dt="2024-11-06T10:28:07.226" v="9138" actId="164"/>
          <ac:picMkLst>
            <pc:docMk/>
            <pc:sldMk cId="2135422010" sldId="341"/>
            <ac:picMk id="20" creationId="{4366780D-CC86-923C-399F-7025FEAED11A}"/>
          </ac:picMkLst>
        </pc:picChg>
        <pc:cxnChg chg="mod">
          <ac:chgData name="" userId="12335231067_tp_box_2" providerId="OAuth2" clId="{A8D7DAEF-FEA4-4BEF-86D9-B3F489F6A8C5}" dt="2024-11-06T10:28:51.649" v="9143" actId="14100"/>
          <ac:cxnSpMkLst>
            <pc:docMk/>
            <pc:sldMk cId="2135422010" sldId="341"/>
            <ac:cxnSpMk id="7" creationId="{3C23FFFC-8A60-9906-2905-847A86C7C82A}"/>
          </ac:cxnSpMkLst>
        </pc:cxnChg>
      </pc:sldChg>
      <pc:sldChg chg="modSp mod">
        <pc:chgData name="" userId="12335231067_tp_box_2" providerId="OAuth2" clId="{A8D7DAEF-FEA4-4BEF-86D9-B3F489F6A8C5}" dt="2024-11-05T23:56:52.983" v="782" actId="14100"/>
        <pc:sldMkLst>
          <pc:docMk/>
          <pc:sldMk cId="2303466016" sldId="342"/>
        </pc:sldMkLst>
        <pc:spChg chg="mod">
          <ac:chgData name="" userId="12335231067_tp_box_2" providerId="OAuth2" clId="{A8D7DAEF-FEA4-4BEF-86D9-B3F489F6A8C5}" dt="2024-11-05T23:56:52.983" v="782" actId="14100"/>
          <ac:spMkLst>
            <pc:docMk/>
            <pc:sldMk cId="2303466016" sldId="342"/>
            <ac:spMk id="2" creationId="{134ED91C-C730-51A1-4A90-458CBFE87DF5}"/>
          </ac:spMkLst>
        </pc:spChg>
        <pc:spChg chg="mod">
          <ac:chgData name="" userId="12335231067_tp_box_2" providerId="OAuth2" clId="{A8D7DAEF-FEA4-4BEF-86D9-B3F489F6A8C5}" dt="2024-11-05T23:56:38.667" v="781" actId="27636"/>
          <ac:spMkLst>
            <pc:docMk/>
            <pc:sldMk cId="2303466016" sldId="342"/>
            <ac:spMk id="3" creationId="{6114E942-471E-9089-0FFF-F54629D64D31}"/>
          </ac:spMkLst>
        </pc:spChg>
      </pc:sldChg>
      <pc:sldChg chg="modSp mod">
        <pc:chgData name="" userId="12335231067_tp_box_2" providerId="OAuth2" clId="{A8D7DAEF-FEA4-4BEF-86D9-B3F489F6A8C5}" dt="2024-11-06T09:31:36.369" v="8029" actId="1076"/>
        <pc:sldMkLst>
          <pc:docMk/>
          <pc:sldMk cId="1644565153" sldId="352"/>
        </pc:sldMkLst>
        <pc:spChg chg="mod">
          <ac:chgData name="" userId="12335231067_tp_box_2" providerId="OAuth2" clId="{A8D7DAEF-FEA4-4BEF-86D9-B3F489F6A8C5}" dt="2024-11-06T09:31:36.369" v="8029" actId="1076"/>
          <ac:spMkLst>
            <pc:docMk/>
            <pc:sldMk cId="1644565153" sldId="352"/>
            <ac:spMk id="3" creationId="{81C7CE3C-EEEE-9AFC-E1F8-7B7822AAEDD0}"/>
          </ac:spMkLst>
        </pc:spChg>
      </pc:sldChg>
      <pc:sldChg chg="delSp modSp add mod">
        <pc:chgData name="" userId="12335231067_tp_box_2" providerId="OAuth2" clId="{A8D7DAEF-FEA4-4BEF-86D9-B3F489F6A8C5}" dt="2024-11-06T10:48:18.660" v="9448" actId="14100"/>
        <pc:sldMkLst>
          <pc:docMk/>
          <pc:sldMk cId="2059675782" sldId="353"/>
        </pc:sldMkLst>
        <pc:spChg chg="mod">
          <ac:chgData name="" userId="12335231067_tp_box_2" providerId="OAuth2" clId="{A8D7DAEF-FEA4-4BEF-86D9-B3F489F6A8C5}" dt="2024-11-06T10:48:02.279" v="9446" actId="27636"/>
          <ac:spMkLst>
            <pc:docMk/>
            <pc:sldMk cId="2059675782" sldId="353"/>
            <ac:spMk id="2" creationId="{BF345BC8-8519-6E1E-BAC0-89A17FFF1F13}"/>
          </ac:spMkLst>
        </pc:spChg>
        <pc:spChg chg="mod">
          <ac:chgData name="" userId="12335231067_tp_box_2" providerId="OAuth2" clId="{A8D7DAEF-FEA4-4BEF-86D9-B3F489F6A8C5}" dt="2024-11-06T10:48:18.660" v="9448" actId="14100"/>
          <ac:spMkLst>
            <pc:docMk/>
            <pc:sldMk cId="2059675782" sldId="353"/>
            <ac:spMk id="3" creationId="{531E20BF-DC26-AD16-CFA6-485476BE06BE}"/>
          </ac:spMkLst>
        </pc:spChg>
        <pc:cxnChg chg="del">
          <ac:chgData name="" userId="12335231067_tp_box_2" providerId="OAuth2" clId="{A8D7DAEF-FEA4-4BEF-86D9-B3F489F6A8C5}" dt="2024-11-06T09:27:12.961" v="7994" actId="478"/>
          <ac:cxnSpMkLst>
            <pc:docMk/>
            <pc:sldMk cId="2059675782" sldId="353"/>
            <ac:cxnSpMk id="8" creationId="{D0A65652-1872-712A-99EE-E84D1B3EC98A}"/>
          </ac:cxnSpMkLst>
        </pc:cxnChg>
        <pc:cxnChg chg="del">
          <ac:chgData name="" userId="12335231067_tp_box_2" providerId="OAuth2" clId="{A8D7DAEF-FEA4-4BEF-86D9-B3F489F6A8C5}" dt="2024-11-06T09:27:15.216" v="7995" actId="478"/>
          <ac:cxnSpMkLst>
            <pc:docMk/>
            <pc:sldMk cId="2059675782" sldId="353"/>
            <ac:cxnSpMk id="9" creationId="{D1594566-3860-8586-2F4B-8EB36270EC03}"/>
          </ac:cxnSpMkLst>
        </pc:cxnChg>
      </pc:sldChg>
      <pc:sldChg chg="modSp mod">
        <pc:chgData name="" userId="12335231067_tp_box_2" providerId="OAuth2" clId="{A8D7DAEF-FEA4-4BEF-86D9-B3F489F6A8C5}" dt="2024-11-06T10:49:39.843" v="9461" actId="20577"/>
        <pc:sldMkLst>
          <pc:docMk/>
          <pc:sldMk cId="1406022928" sldId="357"/>
        </pc:sldMkLst>
        <pc:spChg chg="mod">
          <ac:chgData name="" userId="12335231067_tp_box_2" providerId="OAuth2" clId="{A8D7DAEF-FEA4-4BEF-86D9-B3F489F6A8C5}" dt="2024-11-06T10:49:39.843" v="9461" actId="20577"/>
          <ac:spMkLst>
            <pc:docMk/>
            <pc:sldMk cId="1406022928" sldId="357"/>
            <ac:spMk id="3" creationId="{7C1864A8-9273-CB0F-9FF0-22925CA267B7}"/>
          </ac:spMkLst>
        </pc:spChg>
        <pc:spChg chg="mod">
          <ac:chgData name="" userId="12335231067_tp_box_2" providerId="OAuth2" clId="{A8D7DAEF-FEA4-4BEF-86D9-B3F489F6A8C5}" dt="2024-11-06T09:35:01.854" v="8033" actId="1076"/>
          <ac:spMkLst>
            <pc:docMk/>
            <pc:sldMk cId="1406022928" sldId="357"/>
            <ac:spMk id="6" creationId="{1B1D55A1-619F-8B89-E3C8-0164020B589B}"/>
          </ac:spMkLst>
        </pc:spChg>
      </pc:sldChg>
      <pc:sldChg chg="addSp modSp mod">
        <pc:chgData name="" userId="12335231067_tp_box_2" providerId="OAuth2" clId="{A8D7DAEF-FEA4-4BEF-86D9-B3F489F6A8C5}" dt="2024-11-06T10:51:35.365" v="9489" actId="20577"/>
        <pc:sldMkLst>
          <pc:docMk/>
          <pc:sldMk cId="4179167027" sldId="359"/>
        </pc:sldMkLst>
        <pc:spChg chg="mod">
          <ac:chgData name="" userId="12335231067_tp_box_2" providerId="OAuth2" clId="{A8D7DAEF-FEA4-4BEF-86D9-B3F489F6A8C5}" dt="2024-11-06T10:51:35.365" v="9489" actId="20577"/>
          <ac:spMkLst>
            <pc:docMk/>
            <pc:sldMk cId="4179167027" sldId="359"/>
            <ac:spMk id="3" creationId="{99BCCF80-265A-DC4F-FD7D-C1F60B491965}"/>
          </ac:spMkLst>
        </pc:spChg>
        <pc:spChg chg="add mod">
          <ac:chgData name="" userId="12335231067_tp_box_2" providerId="OAuth2" clId="{A8D7DAEF-FEA4-4BEF-86D9-B3F489F6A8C5}" dt="2024-11-06T09:35:57.070" v="8070" actId="2085"/>
          <ac:spMkLst>
            <pc:docMk/>
            <pc:sldMk cId="4179167027" sldId="359"/>
            <ac:spMk id="6" creationId="{4F3424DC-32E4-23F9-CC22-718FF723D62A}"/>
          </ac:spMkLst>
        </pc:spChg>
        <pc:spChg chg="add mod">
          <ac:chgData name="" userId="12335231067_tp_box_2" providerId="OAuth2" clId="{A8D7DAEF-FEA4-4BEF-86D9-B3F489F6A8C5}" dt="2024-11-06T09:36:04.061" v="8072" actId="1076"/>
          <ac:spMkLst>
            <pc:docMk/>
            <pc:sldMk cId="4179167027" sldId="359"/>
            <ac:spMk id="7" creationId="{CF6926F9-3FD5-841F-DED6-703B0C5EF977}"/>
          </ac:spMkLst>
        </pc:spChg>
        <pc:spChg chg="add mod">
          <ac:chgData name="" userId="12335231067_tp_box_2" providerId="OAuth2" clId="{A8D7DAEF-FEA4-4BEF-86D9-B3F489F6A8C5}" dt="2024-11-06T09:36:12.720" v="8074" actId="1076"/>
          <ac:spMkLst>
            <pc:docMk/>
            <pc:sldMk cId="4179167027" sldId="359"/>
            <ac:spMk id="8" creationId="{C411C0EC-8796-7F6A-5853-EDDB479E6885}"/>
          </ac:spMkLst>
        </pc:spChg>
        <pc:spChg chg="add mod">
          <ac:chgData name="" userId="12335231067_tp_box_2" providerId="OAuth2" clId="{A8D7DAEF-FEA4-4BEF-86D9-B3F489F6A8C5}" dt="2024-11-06T09:36:20.014" v="8076" actId="1076"/>
          <ac:spMkLst>
            <pc:docMk/>
            <pc:sldMk cId="4179167027" sldId="359"/>
            <ac:spMk id="10" creationId="{0CD55403-6B86-990E-6A38-64B200F5A807}"/>
          </ac:spMkLst>
        </pc:spChg>
        <pc:picChg chg="mod">
          <ac:chgData name="" userId="12335231067_tp_box_2" providerId="OAuth2" clId="{A8D7DAEF-FEA4-4BEF-86D9-B3F489F6A8C5}" dt="2024-11-06T09:35:22.622" v="8061" actId="1036"/>
          <ac:picMkLst>
            <pc:docMk/>
            <pc:sldMk cId="4179167027" sldId="359"/>
            <ac:picMk id="9" creationId="{1526661C-B07D-4594-79D7-371FB4D22480}"/>
          </ac:picMkLst>
        </pc:picChg>
        <pc:picChg chg="mod">
          <ac:chgData name="" userId="12335231067_tp_box_2" providerId="OAuth2" clId="{A8D7DAEF-FEA4-4BEF-86D9-B3F489F6A8C5}" dt="2024-11-06T09:35:22.622" v="8061" actId="1036"/>
          <ac:picMkLst>
            <pc:docMk/>
            <pc:sldMk cId="4179167027" sldId="359"/>
            <ac:picMk id="11" creationId="{A205B0C1-9540-3F22-34EE-BC07C0CDA35B}"/>
          </ac:picMkLst>
        </pc:picChg>
        <pc:picChg chg="mod">
          <ac:chgData name="" userId="12335231067_tp_box_2" providerId="OAuth2" clId="{A8D7DAEF-FEA4-4BEF-86D9-B3F489F6A8C5}" dt="2024-11-06T09:35:22.622" v="8061" actId="1036"/>
          <ac:picMkLst>
            <pc:docMk/>
            <pc:sldMk cId="4179167027" sldId="359"/>
            <ac:picMk id="13" creationId="{43DBD537-D3D5-AE3B-EF24-9B3AD5B953BA}"/>
          </ac:picMkLst>
        </pc:picChg>
        <pc:picChg chg="mod">
          <ac:chgData name="" userId="12335231067_tp_box_2" providerId="OAuth2" clId="{A8D7DAEF-FEA4-4BEF-86D9-B3F489F6A8C5}" dt="2024-11-06T09:35:22.622" v="8061" actId="1036"/>
          <ac:picMkLst>
            <pc:docMk/>
            <pc:sldMk cId="4179167027" sldId="359"/>
            <ac:picMk id="15" creationId="{F34C98B1-4797-6F56-4FA7-66BAB4718960}"/>
          </ac:picMkLst>
        </pc:picChg>
      </pc:sldChg>
      <pc:sldChg chg="addSp modSp mod">
        <pc:chgData name="" userId="12335231067_tp_box_2" providerId="OAuth2" clId="{A8D7DAEF-FEA4-4BEF-86D9-B3F489F6A8C5}" dt="2024-11-06T09:39:03.245" v="8127" actId="1037"/>
        <pc:sldMkLst>
          <pc:docMk/>
          <pc:sldMk cId="2500438093" sldId="360"/>
        </pc:sldMkLst>
        <pc:spChg chg="mod">
          <ac:chgData name="" userId="12335231067_tp_box_2" providerId="OAuth2" clId="{A8D7DAEF-FEA4-4BEF-86D9-B3F489F6A8C5}" dt="2024-11-06T09:38:21.309" v="8094" actId="1076"/>
          <ac:spMkLst>
            <pc:docMk/>
            <pc:sldMk cId="2500438093" sldId="360"/>
            <ac:spMk id="3" creationId="{5D109505-F0A6-B4E3-7DDA-61CAFD9E7199}"/>
          </ac:spMkLst>
        </pc:spChg>
        <pc:spChg chg="add mod">
          <ac:chgData name="" userId="12335231067_tp_box_2" providerId="OAuth2" clId="{A8D7DAEF-FEA4-4BEF-86D9-B3F489F6A8C5}" dt="2024-11-06T09:38:37.519" v="8112" actId="1076"/>
          <ac:spMkLst>
            <pc:docMk/>
            <pc:sldMk cId="2500438093" sldId="360"/>
            <ac:spMk id="6" creationId="{E66FCDAF-74C0-2F01-0E81-35010ADEB4CE}"/>
          </ac:spMkLst>
        </pc:spChg>
        <pc:spChg chg="add mod">
          <ac:chgData name="" userId="12335231067_tp_box_2" providerId="OAuth2" clId="{A8D7DAEF-FEA4-4BEF-86D9-B3F489F6A8C5}" dt="2024-11-06T09:38:45.104" v="8114" actId="1076"/>
          <ac:spMkLst>
            <pc:docMk/>
            <pc:sldMk cId="2500438093" sldId="360"/>
            <ac:spMk id="8" creationId="{E7F30B17-59AF-4E44-AC0B-25B112BC6F0E}"/>
          </ac:spMkLst>
        </pc:spChg>
        <pc:spChg chg="add mod">
          <ac:chgData name="" userId="12335231067_tp_box_2" providerId="OAuth2" clId="{A8D7DAEF-FEA4-4BEF-86D9-B3F489F6A8C5}" dt="2024-11-06T09:38:55.122" v="8120" actId="1038"/>
          <ac:spMkLst>
            <pc:docMk/>
            <pc:sldMk cId="2500438093" sldId="360"/>
            <ac:spMk id="10" creationId="{82DAB897-6CF8-6021-E8B0-E004261F4617}"/>
          </ac:spMkLst>
        </pc:spChg>
        <pc:spChg chg="add mod">
          <ac:chgData name="" userId="12335231067_tp_box_2" providerId="OAuth2" clId="{A8D7DAEF-FEA4-4BEF-86D9-B3F489F6A8C5}" dt="2024-11-06T09:39:03.245" v="8127" actId="1037"/>
          <ac:spMkLst>
            <pc:docMk/>
            <pc:sldMk cId="2500438093" sldId="360"/>
            <ac:spMk id="12" creationId="{1D39E80E-7DF4-42AB-80D4-C56027BFB7A9}"/>
          </ac:spMkLst>
        </pc:spChg>
        <pc:picChg chg="mod">
          <ac:chgData name="" userId="12335231067_tp_box_2" providerId="OAuth2" clId="{A8D7DAEF-FEA4-4BEF-86D9-B3F489F6A8C5}" dt="2024-11-06T09:38:28.020" v="8110" actId="1035"/>
          <ac:picMkLst>
            <pc:docMk/>
            <pc:sldMk cId="2500438093" sldId="360"/>
            <ac:picMk id="7" creationId="{115C8E04-D480-D5C4-6427-AD3B3FB79C21}"/>
          </ac:picMkLst>
        </pc:picChg>
        <pc:picChg chg="mod">
          <ac:chgData name="" userId="12335231067_tp_box_2" providerId="OAuth2" clId="{A8D7DAEF-FEA4-4BEF-86D9-B3F489F6A8C5}" dt="2024-11-06T09:38:28.020" v="8110" actId="1035"/>
          <ac:picMkLst>
            <pc:docMk/>
            <pc:sldMk cId="2500438093" sldId="360"/>
            <ac:picMk id="9" creationId="{2DAF8E98-925F-983D-5263-47AAD168765A}"/>
          </ac:picMkLst>
        </pc:picChg>
        <pc:picChg chg="mod">
          <ac:chgData name="" userId="12335231067_tp_box_2" providerId="OAuth2" clId="{A8D7DAEF-FEA4-4BEF-86D9-B3F489F6A8C5}" dt="2024-11-06T09:38:28.020" v="8110" actId="1035"/>
          <ac:picMkLst>
            <pc:docMk/>
            <pc:sldMk cId="2500438093" sldId="360"/>
            <ac:picMk id="11" creationId="{70B5C32E-9370-2D68-548F-D7B0033D45E6}"/>
          </ac:picMkLst>
        </pc:picChg>
        <pc:picChg chg="mod">
          <ac:chgData name="" userId="12335231067_tp_box_2" providerId="OAuth2" clId="{A8D7DAEF-FEA4-4BEF-86D9-B3F489F6A8C5}" dt="2024-11-06T09:38:28.020" v="8110" actId="1035"/>
          <ac:picMkLst>
            <pc:docMk/>
            <pc:sldMk cId="2500438093" sldId="360"/>
            <ac:picMk id="13" creationId="{3CCA8FD8-33F6-BC1D-C8B0-B9125FBE9A22}"/>
          </ac:picMkLst>
        </pc:picChg>
      </pc:sldChg>
      <pc:sldChg chg="modSp mod">
        <pc:chgData name="" userId="12335231067_tp_box_2" providerId="OAuth2" clId="{A8D7DAEF-FEA4-4BEF-86D9-B3F489F6A8C5}" dt="2024-11-06T04:12:23.208" v="7481" actId="14100"/>
        <pc:sldMkLst>
          <pc:docMk/>
          <pc:sldMk cId="209402297" sldId="361"/>
        </pc:sldMkLst>
        <pc:spChg chg="mod">
          <ac:chgData name="" userId="12335231067_tp_box_2" providerId="OAuth2" clId="{A8D7DAEF-FEA4-4BEF-86D9-B3F489F6A8C5}" dt="2024-11-06T04:11:53.825" v="7478" actId="14100"/>
          <ac:spMkLst>
            <pc:docMk/>
            <pc:sldMk cId="209402297" sldId="361"/>
            <ac:spMk id="3" creationId="{5D8B7313-F2E8-276D-5AF4-76CB7B976D84}"/>
          </ac:spMkLst>
        </pc:spChg>
        <pc:spChg chg="mod">
          <ac:chgData name="" userId="12335231067_tp_box_2" providerId="OAuth2" clId="{A8D7DAEF-FEA4-4BEF-86D9-B3F489F6A8C5}" dt="2024-11-06T04:11:46.774" v="7477" actId="1076"/>
          <ac:spMkLst>
            <pc:docMk/>
            <pc:sldMk cId="209402297" sldId="361"/>
            <ac:spMk id="6" creationId="{0F9EE782-396C-1503-5269-FF0B2504DDEC}"/>
          </ac:spMkLst>
        </pc:spChg>
        <pc:grpChg chg="mod">
          <ac:chgData name="" userId="12335231067_tp_box_2" providerId="OAuth2" clId="{A8D7DAEF-FEA4-4BEF-86D9-B3F489F6A8C5}" dt="2024-11-06T04:12:23.208" v="7481" actId="14100"/>
          <ac:grpSpMkLst>
            <pc:docMk/>
            <pc:sldMk cId="209402297" sldId="361"/>
            <ac:grpSpMk id="53" creationId="{8A4A89F5-F113-88FD-C4BF-2FD12C233721}"/>
          </ac:grpSpMkLst>
        </pc:grpChg>
      </pc:sldChg>
      <pc:sldChg chg="modSp">
        <pc:chgData name="" userId="12335231067_tp_box_2" providerId="OAuth2" clId="{A8D7DAEF-FEA4-4BEF-86D9-B3F489F6A8C5}" dt="2024-11-06T09:17:27.031" v="7961" actId="20577"/>
        <pc:sldMkLst>
          <pc:docMk/>
          <pc:sldMk cId="4090235464" sldId="364"/>
        </pc:sldMkLst>
        <pc:spChg chg="mod">
          <ac:chgData name="" userId="12335231067_tp_box_2" providerId="OAuth2" clId="{A8D7DAEF-FEA4-4BEF-86D9-B3F489F6A8C5}" dt="2024-11-06T09:17:27.031" v="7961" actId="20577"/>
          <ac:spMkLst>
            <pc:docMk/>
            <pc:sldMk cId="4090235464" sldId="364"/>
            <ac:spMk id="3" creationId="{2C5E160F-4CD6-0723-BFEA-B52FC11697B3}"/>
          </ac:spMkLst>
        </pc:spChg>
      </pc:sldChg>
      <pc:sldChg chg="addSp modSp mod">
        <pc:chgData name="" userId="12335231067_tp_box_2" providerId="OAuth2" clId="{A8D7DAEF-FEA4-4BEF-86D9-B3F489F6A8C5}" dt="2024-11-06T09:38:01.282" v="8093" actId="1076"/>
        <pc:sldMkLst>
          <pc:docMk/>
          <pc:sldMk cId="2083632032" sldId="370"/>
        </pc:sldMkLst>
        <pc:spChg chg="add mod">
          <ac:chgData name="" userId="12335231067_tp_box_2" providerId="OAuth2" clId="{A8D7DAEF-FEA4-4BEF-86D9-B3F489F6A8C5}" dt="2024-11-06T09:36:40.593" v="8079" actId="1076"/>
          <ac:spMkLst>
            <pc:docMk/>
            <pc:sldMk cId="2083632032" sldId="370"/>
            <ac:spMk id="2" creationId="{C79921F8-E2D4-61AD-5263-A375EC7BB6FB}"/>
          </ac:spMkLst>
        </pc:spChg>
        <pc:spChg chg="add mod">
          <ac:chgData name="" userId="12335231067_tp_box_2" providerId="OAuth2" clId="{A8D7DAEF-FEA4-4BEF-86D9-B3F489F6A8C5}" dt="2024-11-06T09:36:47.273" v="8081" actId="1076"/>
          <ac:spMkLst>
            <pc:docMk/>
            <pc:sldMk cId="2083632032" sldId="370"/>
            <ac:spMk id="3" creationId="{D3EBA0FB-2C2D-5E4D-9AE5-F21623C2D3DC}"/>
          </ac:spMkLst>
        </pc:spChg>
        <pc:spChg chg="add mod">
          <ac:chgData name="" userId="12335231067_tp_box_2" providerId="OAuth2" clId="{A8D7DAEF-FEA4-4BEF-86D9-B3F489F6A8C5}" dt="2024-11-06T09:36:54.947" v="8083" actId="1076"/>
          <ac:spMkLst>
            <pc:docMk/>
            <pc:sldMk cId="2083632032" sldId="370"/>
            <ac:spMk id="6" creationId="{8CF3465F-B846-4569-ABD7-6C934439BAFE}"/>
          </ac:spMkLst>
        </pc:spChg>
        <pc:spChg chg="add mod">
          <ac:chgData name="" userId="12335231067_tp_box_2" providerId="OAuth2" clId="{A8D7DAEF-FEA4-4BEF-86D9-B3F489F6A8C5}" dt="2024-11-06T09:37:30.398" v="8088" actId="1076"/>
          <ac:spMkLst>
            <pc:docMk/>
            <pc:sldMk cId="2083632032" sldId="370"/>
            <ac:spMk id="8" creationId="{CE0FFA51-DDDD-E0A0-3182-68EA3EE8054C}"/>
          </ac:spMkLst>
        </pc:spChg>
        <pc:spChg chg="add mod">
          <ac:chgData name="" userId="12335231067_tp_box_2" providerId="OAuth2" clId="{A8D7DAEF-FEA4-4BEF-86D9-B3F489F6A8C5}" dt="2024-11-06T09:37:32.917" v="8089"/>
          <ac:spMkLst>
            <pc:docMk/>
            <pc:sldMk cId="2083632032" sldId="370"/>
            <ac:spMk id="10" creationId="{CE070DB9-B219-D14E-AE96-D98CDE6AA1A5}"/>
          </ac:spMkLst>
        </pc:spChg>
        <pc:spChg chg="add mod">
          <ac:chgData name="" userId="12335231067_tp_box_2" providerId="OAuth2" clId="{A8D7DAEF-FEA4-4BEF-86D9-B3F489F6A8C5}" dt="2024-11-06T09:37:52.466" v="8091" actId="1076"/>
          <ac:spMkLst>
            <pc:docMk/>
            <pc:sldMk cId="2083632032" sldId="370"/>
            <ac:spMk id="12" creationId="{73ADF4CB-71B5-2814-0E00-0F10BA570200}"/>
          </ac:spMkLst>
        </pc:spChg>
        <pc:spChg chg="add mod">
          <ac:chgData name="" userId="12335231067_tp_box_2" providerId="OAuth2" clId="{A8D7DAEF-FEA4-4BEF-86D9-B3F489F6A8C5}" dt="2024-11-06T09:38:01.282" v="8093" actId="1076"/>
          <ac:spMkLst>
            <pc:docMk/>
            <pc:sldMk cId="2083632032" sldId="370"/>
            <ac:spMk id="14" creationId="{3C7E6A61-6B4F-7AB5-D744-F2FA32E3FFF1}"/>
          </ac:spMkLst>
        </pc:spChg>
      </pc:sldChg>
      <pc:sldChg chg="addSp modSp mod">
        <pc:chgData name="" userId="12335231067_tp_box_2" providerId="OAuth2" clId="{A8D7DAEF-FEA4-4BEF-86D9-B3F489F6A8C5}" dt="2024-11-06T09:45:10.532" v="8390" actId="20577"/>
        <pc:sldMkLst>
          <pc:docMk/>
          <pc:sldMk cId="1553409041" sldId="371"/>
        </pc:sldMkLst>
        <pc:spChg chg="add mod">
          <ac:chgData name="" userId="12335231067_tp_box_2" providerId="OAuth2" clId="{A8D7DAEF-FEA4-4BEF-86D9-B3F489F6A8C5}" dt="2024-11-06T09:39:20.913" v="8129" actId="1076"/>
          <ac:spMkLst>
            <pc:docMk/>
            <pc:sldMk cId="1553409041" sldId="371"/>
            <ac:spMk id="2" creationId="{2C6BF77F-5350-2A18-B17D-480372871FAF}"/>
          </ac:spMkLst>
        </pc:spChg>
        <pc:spChg chg="add mod">
          <ac:chgData name="" userId="12335231067_tp_box_2" providerId="OAuth2" clId="{A8D7DAEF-FEA4-4BEF-86D9-B3F489F6A8C5}" dt="2024-11-06T09:39:29.924" v="8134" actId="1038"/>
          <ac:spMkLst>
            <pc:docMk/>
            <pc:sldMk cId="1553409041" sldId="371"/>
            <ac:spMk id="3" creationId="{0C1AEE9E-CBCB-D6FB-1C3D-77EF7FBB8127}"/>
          </ac:spMkLst>
        </pc:spChg>
        <pc:spChg chg="add mod">
          <ac:chgData name="" userId="12335231067_tp_box_2" providerId="OAuth2" clId="{A8D7DAEF-FEA4-4BEF-86D9-B3F489F6A8C5}" dt="2024-11-06T09:39:37.156" v="8139" actId="1038"/>
          <ac:spMkLst>
            <pc:docMk/>
            <pc:sldMk cId="1553409041" sldId="371"/>
            <ac:spMk id="6" creationId="{9F1BBDF4-D5C4-21CF-56A6-C22CA00EAE1C}"/>
          </ac:spMkLst>
        </pc:spChg>
        <pc:spChg chg="add mod">
          <ac:chgData name="" userId="12335231067_tp_box_2" providerId="OAuth2" clId="{A8D7DAEF-FEA4-4BEF-86D9-B3F489F6A8C5}" dt="2024-11-06T09:39:45.565" v="8141" actId="1076"/>
          <ac:spMkLst>
            <pc:docMk/>
            <pc:sldMk cId="1553409041" sldId="371"/>
            <ac:spMk id="8" creationId="{0A87FA7B-E009-33B6-7BBA-C6BC42F88902}"/>
          </ac:spMkLst>
        </pc:spChg>
        <pc:spChg chg="add mod">
          <ac:chgData name="" userId="12335231067_tp_box_2" providerId="OAuth2" clId="{A8D7DAEF-FEA4-4BEF-86D9-B3F489F6A8C5}" dt="2024-11-06T09:40:03.547" v="8149" actId="1038"/>
          <ac:spMkLst>
            <pc:docMk/>
            <pc:sldMk cId="1553409041" sldId="371"/>
            <ac:spMk id="10" creationId="{33AF6F45-7F3D-27BF-3072-B4982C25B0EB}"/>
          </ac:spMkLst>
        </pc:spChg>
        <pc:spChg chg="add mod">
          <ac:chgData name="" userId="12335231067_tp_box_2" providerId="OAuth2" clId="{A8D7DAEF-FEA4-4BEF-86D9-B3F489F6A8C5}" dt="2024-11-06T09:40:10.421" v="8160" actId="1038"/>
          <ac:spMkLst>
            <pc:docMk/>
            <pc:sldMk cId="1553409041" sldId="371"/>
            <ac:spMk id="12" creationId="{2C39A0F3-E922-6DDC-BDF6-5FCCB2A20FF8}"/>
          </ac:spMkLst>
        </pc:spChg>
        <pc:spChg chg="mod">
          <ac:chgData name="" userId="12335231067_tp_box_2" providerId="OAuth2" clId="{A8D7DAEF-FEA4-4BEF-86D9-B3F489F6A8C5}" dt="2024-11-06T09:45:10.532" v="8390" actId="20577"/>
          <ac:spMkLst>
            <pc:docMk/>
            <pc:sldMk cId="1553409041" sldId="371"/>
            <ac:spMk id="18" creationId="{B55FD9B2-A75A-325C-F352-D2C7D80803F1}"/>
          </ac:spMkLst>
        </pc:spChg>
      </pc:sldChg>
      <pc:sldChg chg="del">
        <pc:chgData name="" userId="12335231067_tp_box_2" providerId="OAuth2" clId="{A8D7DAEF-FEA4-4BEF-86D9-B3F489F6A8C5}" dt="2024-11-06T00:22:34.349" v="2539" actId="47"/>
        <pc:sldMkLst>
          <pc:docMk/>
          <pc:sldMk cId="1704464166" sldId="372"/>
        </pc:sldMkLst>
      </pc:sldChg>
      <pc:sldChg chg="del">
        <pc:chgData name="" userId="12335231067_tp_box_2" providerId="OAuth2" clId="{A8D7DAEF-FEA4-4BEF-86D9-B3F489F6A8C5}" dt="2024-11-06T00:22:34.349" v="2539" actId="47"/>
        <pc:sldMkLst>
          <pc:docMk/>
          <pc:sldMk cId="832015726" sldId="373"/>
        </pc:sldMkLst>
      </pc:sldChg>
      <pc:sldChg chg="del">
        <pc:chgData name="" userId="12335231067_tp_box_2" providerId="OAuth2" clId="{A8D7DAEF-FEA4-4BEF-86D9-B3F489F6A8C5}" dt="2024-11-06T00:22:34.349" v="2539" actId="47"/>
        <pc:sldMkLst>
          <pc:docMk/>
          <pc:sldMk cId="296102807" sldId="374"/>
        </pc:sldMkLst>
      </pc:sldChg>
      <pc:sldChg chg="modSp mod">
        <pc:chgData name="" userId="12335231067_tp_box_2" providerId="OAuth2" clId="{A8D7DAEF-FEA4-4BEF-86D9-B3F489F6A8C5}" dt="2024-11-06T10:55:23.564" v="9623" actId="14100"/>
        <pc:sldMkLst>
          <pc:docMk/>
          <pc:sldMk cId="491031214" sldId="375"/>
        </pc:sldMkLst>
        <pc:spChg chg="mod">
          <ac:chgData name="" userId="12335231067_tp_box_2" providerId="OAuth2" clId="{A8D7DAEF-FEA4-4BEF-86D9-B3F489F6A8C5}" dt="2024-11-06T10:55:23.564" v="9623" actId="14100"/>
          <ac:spMkLst>
            <pc:docMk/>
            <pc:sldMk cId="491031214" sldId="375"/>
            <ac:spMk id="2" creationId="{CD5D980D-305B-DEB5-201A-561C93E3017A}"/>
          </ac:spMkLst>
        </pc:spChg>
        <pc:spChg chg="mod">
          <ac:chgData name="" userId="12335231067_tp_box_2" providerId="OAuth2" clId="{A8D7DAEF-FEA4-4BEF-86D9-B3F489F6A8C5}" dt="2024-11-06T09:47:06.168" v="8393" actId="1076"/>
          <ac:spMkLst>
            <pc:docMk/>
            <pc:sldMk cId="491031214" sldId="375"/>
            <ac:spMk id="3" creationId="{978893CB-8198-2F31-608F-1A6B64B42804}"/>
          </ac:spMkLst>
        </pc:spChg>
      </pc:sldChg>
      <pc:sldChg chg="modSp mod">
        <pc:chgData name="" userId="12335231067_tp_box_2" providerId="OAuth2" clId="{A8D7DAEF-FEA4-4BEF-86D9-B3F489F6A8C5}" dt="2024-11-06T09:47:37.483" v="8397" actId="1076"/>
        <pc:sldMkLst>
          <pc:docMk/>
          <pc:sldMk cId="2033772033" sldId="376"/>
        </pc:sldMkLst>
        <pc:spChg chg="mod">
          <ac:chgData name="" userId="12335231067_tp_box_2" providerId="OAuth2" clId="{A8D7DAEF-FEA4-4BEF-86D9-B3F489F6A8C5}" dt="2024-11-06T09:47:37.483" v="8397" actId="1076"/>
          <ac:spMkLst>
            <pc:docMk/>
            <pc:sldMk cId="2033772033" sldId="376"/>
            <ac:spMk id="8" creationId="{F7BDD408-0289-7AD7-B863-70A1D26B3219}"/>
          </ac:spMkLst>
        </pc:spChg>
        <pc:spChg chg="mod">
          <ac:chgData name="" userId="12335231067_tp_box_2" providerId="OAuth2" clId="{A8D7DAEF-FEA4-4BEF-86D9-B3F489F6A8C5}" dt="2024-11-06T04:13:43.312" v="7492" actId="1076"/>
          <ac:spMkLst>
            <pc:docMk/>
            <pc:sldMk cId="2033772033" sldId="376"/>
            <ac:spMk id="9" creationId="{3F32B5C7-459B-1DB0-4881-EF6AA195B230}"/>
          </ac:spMkLst>
        </pc:spChg>
        <pc:picChg chg="mod ord">
          <ac:chgData name="" userId="12335231067_tp_box_2" providerId="OAuth2" clId="{A8D7DAEF-FEA4-4BEF-86D9-B3F489F6A8C5}" dt="2024-11-06T09:47:33.291" v="8396" actId="167"/>
          <ac:picMkLst>
            <pc:docMk/>
            <pc:sldMk cId="2033772033" sldId="376"/>
            <ac:picMk id="7" creationId="{CD160476-663B-1481-DA2B-CFBF05958DC5}"/>
          </ac:picMkLst>
        </pc:picChg>
      </pc:sldChg>
      <pc:sldChg chg="modSp mod">
        <pc:chgData name="" userId="12335231067_tp_box_2" providerId="OAuth2" clId="{A8D7DAEF-FEA4-4BEF-86D9-B3F489F6A8C5}" dt="2024-11-06T10:56:58.197" v="9690" actId="14100"/>
        <pc:sldMkLst>
          <pc:docMk/>
          <pc:sldMk cId="3546284470" sldId="378"/>
        </pc:sldMkLst>
        <pc:spChg chg="mod">
          <ac:chgData name="" userId="12335231067_tp_box_2" providerId="OAuth2" clId="{A8D7DAEF-FEA4-4BEF-86D9-B3F489F6A8C5}" dt="2024-11-06T10:56:58.197" v="9690" actId="14100"/>
          <ac:spMkLst>
            <pc:docMk/>
            <pc:sldMk cId="3546284470" sldId="378"/>
            <ac:spMk id="2" creationId="{E5B37C7D-1E85-865C-9705-84F5B24369DD}"/>
          </ac:spMkLst>
        </pc:spChg>
        <pc:spChg chg="mod">
          <ac:chgData name="" userId="12335231067_tp_box_2" providerId="OAuth2" clId="{A8D7DAEF-FEA4-4BEF-86D9-B3F489F6A8C5}" dt="2024-11-06T10:56:52.264" v="9689" actId="14100"/>
          <ac:spMkLst>
            <pc:docMk/>
            <pc:sldMk cId="3546284470" sldId="378"/>
            <ac:spMk id="3" creationId="{B268BF5F-49B3-CFD4-6877-E339191FB9B3}"/>
          </ac:spMkLst>
        </pc:spChg>
      </pc:sldChg>
      <pc:sldChg chg="modSp mod">
        <pc:chgData name="" userId="12335231067_tp_box_2" providerId="OAuth2" clId="{A8D7DAEF-FEA4-4BEF-86D9-B3F489F6A8C5}" dt="2024-11-06T10:59:14.517" v="9698" actId="14100"/>
        <pc:sldMkLst>
          <pc:docMk/>
          <pc:sldMk cId="4110638386" sldId="382"/>
        </pc:sldMkLst>
        <pc:spChg chg="mod">
          <ac:chgData name="" userId="12335231067_tp_box_2" providerId="OAuth2" clId="{A8D7DAEF-FEA4-4BEF-86D9-B3F489F6A8C5}" dt="2024-11-06T04:14:26.323" v="7505" actId="14100"/>
          <ac:spMkLst>
            <pc:docMk/>
            <pc:sldMk cId="4110638386" sldId="382"/>
            <ac:spMk id="2" creationId="{D21F23EA-A1F0-B812-0F55-DDDEA39C173C}"/>
          </ac:spMkLst>
        </pc:spChg>
        <pc:spChg chg="mod">
          <ac:chgData name="" userId="12335231067_tp_box_2" providerId="OAuth2" clId="{A8D7DAEF-FEA4-4BEF-86D9-B3F489F6A8C5}" dt="2024-11-06T10:07:53.208" v="8512" actId="20577"/>
          <ac:spMkLst>
            <pc:docMk/>
            <pc:sldMk cId="4110638386" sldId="382"/>
            <ac:spMk id="3" creationId="{62249E37-0ED3-1BFF-C4C8-21B131ABFF0D}"/>
          </ac:spMkLst>
        </pc:spChg>
        <pc:spChg chg="mod">
          <ac:chgData name="" userId="12335231067_tp_box_2" providerId="OAuth2" clId="{A8D7DAEF-FEA4-4BEF-86D9-B3F489F6A8C5}" dt="2024-11-06T10:04:33.441" v="8482" actId="20577"/>
          <ac:spMkLst>
            <pc:docMk/>
            <pc:sldMk cId="4110638386" sldId="382"/>
            <ac:spMk id="11" creationId="{34BB6CA1-54A5-4A8F-6D1B-D5BD978F8DCF}"/>
          </ac:spMkLst>
        </pc:spChg>
        <pc:spChg chg="mod">
          <ac:chgData name="" userId="12335231067_tp_box_2" providerId="OAuth2" clId="{A8D7DAEF-FEA4-4BEF-86D9-B3F489F6A8C5}" dt="2024-11-06T10:04:45.446" v="8488" actId="20577"/>
          <ac:spMkLst>
            <pc:docMk/>
            <pc:sldMk cId="4110638386" sldId="382"/>
            <ac:spMk id="12" creationId="{09ED9472-5628-694C-A69B-E3B798ADAA54}"/>
          </ac:spMkLst>
        </pc:spChg>
        <pc:spChg chg="mod">
          <ac:chgData name="" userId="12335231067_tp_box_2" providerId="OAuth2" clId="{A8D7DAEF-FEA4-4BEF-86D9-B3F489F6A8C5}" dt="2024-11-06T10:59:14.517" v="9698" actId="14100"/>
          <ac:spMkLst>
            <pc:docMk/>
            <pc:sldMk cId="4110638386" sldId="382"/>
            <ac:spMk id="13" creationId="{0EF5C5C2-EA75-F8EC-C65D-C83B173632C7}"/>
          </ac:spMkLst>
        </pc:spChg>
      </pc:sldChg>
      <pc:sldChg chg="modSp mod">
        <pc:chgData name="" userId="12335231067_tp_box_2" providerId="OAuth2" clId="{A8D7DAEF-FEA4-4BEF-86D9-B3F489F6A8C5}" dt="2024-11-06T10:13:58.897" v="9007" actId="1035"/>
        <pc:sldMkLst>
          <pc:docMk/>
          <pc:sldMk cId="2817914109" sldId="383"/>
        </pc:sldMkLst>
        <pc:spChg chg="mod">
          <ac:chgData name="" userId="12335231067_tp_box_2" providerId="OAuth2" clId="{A8D7DAEF-FEA4-4BEF-86D9-B3F489F6A8C5}" dt="2024-11-06T10:11:37.766" v="8904" actId="14100"/>
          <ac:spMkLst>
            <pc:docMk/>
            <pc:sldMk cId="2817914109" sldId="383"/>
            <ac:spMk id="2" creationId="{5258D2A6-3FFE-7711-F5BA-6F5842E4ECC3}"/>
          </ac:spMkLst>
        </pc:spChg>
        <pc:spChg chg="mod ord">
          <ac:chgData name="" userId="12335231067_tp_box_2" providerId="OAuth2" clId="{A8D7DAEF-FEA4-4BEF-86D9-B3F489F6A8C5}" dt="2024-11-06T10:11:48.100" v="8905" actId="167"/>
          <ac:spMkLst>
            <pc:docMk/>
            <pc:sldMk cId="2817914109" sldId="383"/>
            <ac:spMk id="3" creationId="{7001BD9C-F7E9-4F10-7E6C-8E161BC8BEDD}"/>
          </ac:spMkLst>
        </pc:spChg>
        <pc:spChg chg="mod">
          <ac:chgData name="" userId="12335231067_tp_box_2" providerId="OAuth2" clId="{A8D7DAEF-FEA4-4BEF-86D9-B3F489F6A8C5}" dt="2024-11-06T10:13:58.897" v="9007" actId="1035"/>
          <ac:spMkLst>
            <pc:docMk/>
            <pc:sldMk cId="2817914109" sldId="383"/>
            <ac:spMk id="7" creationId="{156BB2C2-FB3B-C953-FD57-1B7247BC5B92}"/>
          </ac:spMkLst>
        </pc:spChg>
        <pc:spChg chg="mod">
          <ac:chgData name="" userId="12335231067_tp_box_2" providerId="OAuth2" clId="{A8D7DAEF-FEA4-4BEF-86D9-B3F489F6A8C5}" dt="2024-11-06T10:13:58.897" v="9007" actId="1035"/>
          <ac:spMkLst>
            <pc:docMk/>
            <pc:sldMk cId="2817914109" sldId="383"/>
            <ac:spMk id="8" creationId="{43415AE6-9B89-93CB-F28D-390EC7C1E6E3}"/>
          </ac:spMkLst>
        </pc:spChg>
        <pc:picChg chg="mod">
          <ac:chgData name="" userId="12335231067_tp_box_2" providerId="OAuth2" clId="{A8D7DAEF-FEA4-4BEF-86D9-B3F489F6A8C5}" dt="2024-11-06T10:13:58.897" v="9007" actId="1035"/>
          <ac:picMkLst>
            <pc:docMk/>
            <pc:sldMk cId="2817914109" sldId="383"/>
            <ac:picMk id="2050" creationId="{DCBFF78A-C311-B19B-97FA-3D21C714F93F}"/>
          </ac:picMkLst>
        </pc:picChg>
      </pc:sldChg>
      <pc:sldChg chg="modSp mod">
        <pc:chgData name="" userId="12335231067_tp_box_2" providerId="OAuth2" clId="{A8D7DAEF-FEA4-4BEF-86D9-B3F489F6A8C5}" dt="2024-11-06T09:57:04.816" v="8424" actId="20577"/>
        <pc:sldMkLst>
          <pc:docMk/>
          <pc:sldMk cId="1491064219" sldId="384"/>
        </pc:sldMkLst>
        <pc:spChg chg="mod">
          <ac:chgData name="" userId="12335231067_tp_box_2" providerId="OAuth2" clId="{A8D7DAEF-FEA4-4BEF-86D9-B3F489F6A8C5}" dt="2024-11-06T09:56:52.157" v="8416" actId="1076"/>
          <ac:spMkLst>
            <pc:docMk/>
            <pc:sldMk cId="1491064219" sldId="384"/>
            <ac:spMk id="14" creationId="{F02E988A-7472-6511-5772-C835568F24C0}"/>
          </ac:spMkLst>
        </pc:spChg>
        <pc:spChg chg="mod">
          <ac:chgData name="" userId="12335231067_tp_box_2" providerId="OAuth2" clId="{A8D7DAEF-FEA4-4BEF-86D9-B3F489F6A8C5}" dt="2024-11-06T09:57:04.816" v="8424" actId="20577"/>
          <ac:spMkLst>
            <pc:docMk/>
            <pc:sldMk cId="1491064219" sldId="384"/>
            <ac:spMk id="16" creationId="{FAA3C546-6E15-24E4-FA47-80E12C02D747}"/>
          </ac:spMkLst>
        </pc:spChg>
      </pc:sldChg>
      <pc:sldChg chg="modSp mod">
        <pc:chgData name="" userId="12335231067_tp_box_2" providerId="OAuth2" clId="{A8D7DAEF-FEA4-4BEF-86D9-B3F489F6A8C5}" dt="2024-11-06T10:57:14.830" v="9691" actId="14100"/>
        <pc:sldMkLst>
          <pc:docMk/>
          <pc:sldMk cId="3286179401" sldId="386"/>
        </pc:sldMkLst>
        <pc:spChg chg="mod">
          <ac:chgData name="" userId="12335231067_tp_box_2" providerId="OAuth2" clId="{A8D7DAEF-FEA4-4BEF-86D9-B3F489F6A8C5}" dt="2024-11-06T10:57:14.830" v="9691" actId="14100"/>
          <ac:spMkLst>
            <pc:docMk/>
            <pc:sldMk cId="3286179401" sldId="386"/>
            <ac:spMk id="2" creationId="{05ADF3E1-41CF-92CC-DF56-5E43B585707E}"/>
          </ac:spMkLst>
        </pc:spChg>
        <pc:spChg chg="mod ord">
          <ac:chgData name="" userId="12335231067_tp_box_2" providerId="OAuth2" clId="{A8D7DAEF-FEA4-4BEF-86D9-B3F489F6A8C5}" dt="2024-11-06T09:56:26.165" v="8415" actId="166"/>
          <ac:spMkLst>
            <pc:docMk/>
            <pc:sldMk cId="3286179401" sldId="386"/>
            <ac:spMk id="3" creationId="{525B4135-90A8-C041-E58F-BD6D6D21D481}"/>
          </ac:spMkLst>
        </pc:spChg>
      </pc:sldChg>
      <pc:sldChg chg="modSp mod">
        <pc:chgData name="" userId="12335231067_tp_box_2" providerId="OAuth2" clId="{A8D7DAEF-FEA4-4BEF-86D9-B3F489F6A8C5}" dt="2024-11-06T09:59:14.394" v="8438"/>
        <pc:sldMkLst>
          <pc:docMk/>
          <pc:sldMk cId="2649671042" sldId="387"/>
        </pc:sldMkLst>
        <pc:spChg chg="mod">
          <ac:chgData name="" userId="12335231067_tp_box_2" providerId="OAuth2" clId="{A8D7DAEF-FEA4-4BEF-86D9-B3F489F6A8C5}" dt="2024-11-06T09:59:06.027" v="8437" actId="14100"/>
          <ac:spMkLst>
            <pc:docMk/>
            <pc:sldMk cId="2649671042" sldId="387"/>
            <ac:spMk id="2" creationId="{7C7F246F-498D-C520-E7CE-E440609B4C7A}"/>
          </ac:spMkLst>
        </pc:spChg>
        <pc:spChg chg="mod">
          <ac:chgData name="" userId="12335231067_tp_box_2" providerId="OAuth2" clId="{A8D7DAEF-FEA4-4BEF-86D9-B3F489F6A8C5}" dt="2024-11-06T09:59:14.394" v="8438"/>
          <ac:spMkLst>
            <pc:docMk/>
            <pc:sldMk cId="2649671042" sldId="387"/>
            <ac:spMk id="3" creationId="{A3624609-AF7D-5FDE-E06F-BB4017370C19}"/>
          </ac:spMkLst>
        </pc:spChg>
      </pc:sldChg>
      <pc:sldChg chg="addSp modSp mod">
        <pc:chgData name="" userId="12335231067_tp_box_2" providerId="OAuth2" clId="{A8D7DAEF-FEA4-4BEF-86D9-B3F489F6A8C5}" dt="2024-11-06T10:58:29.228" v="9697" actId="20577"/>
        <pc:sldMkLst>
          <pc:docMk/>
          <pc:sldMk cId="3464034410" sldId="388"/>
        </pc:sldMkLst>
        <pc:spChg chg="mod">
          <ac:chgData name="" userId="12335231067_tp_box_2" providerId="OAuth2" clId="{A8D7DAEF-FEA4-4BEF-86D9-B3F489F6A8C5}" dt="2024-11-06T10:58:29.228" v="9697" actId="20577"/>
          <ac:spMkLst>
            <pc:docMk/>
            <pc:sldMk cId="3464034410" sldId="388"/>
            <ac:spMk id="3" creationId="{56626CCF-3DB3-8614-4923-B1E8D809B6BF}"/>
          </ac:spMkLst>
        </pc:spChg>
        <pc:spChg chg="add mod">
          <ac:chgData name="" userId="12335231067_tp_box_2" providerId="OAuth2" clId="{A8D7DAEF-FEA4-4BEF-86D9-B3F489F6A8C5}" dt="2024-11-06T10:03:51.551" v="8477" actId="1038"/>
          <ac:spMkLst>
            <pc:docMk/>
            <pc:sldMk cId="3464034410" sldId="388"/>
            <ac:spMk id="6" creationId="{CD40BDD6-6725-B33E-3EB7-026FCA0C4EF3}"/>
          </ac:spMkLst>
        </pc:spChg>
      </pc:sldChg>
      <pc:sldChg chg="addSp delSp modSp mod">
        <pc:chgData name="" userId="12335231067_tp_box_2" providerId="OAuth2" clId="{A8D7DAEF-FEA4-4BEF-86D9-B3F489F6A8C5}" dt="2024-11-06T00:05:27.131" v="1548" actId="27636"/>
        <pc:sldMkLst>
          <pc:docMk/>
          <pc:sldMk cId="1537661668" sldId="391"/>
        </pc:sldMkLst>
        <pc:spChg chg="mod">
          <ac:chgData name="" userId="12335231067_tp_box_2" providerId="OAuth2" clId="{A8D7DAEF-FEA4-4BEF-86D9-B3F489F6A8C5}" dt="2024-11-05T23:48:21.490" v="713" actId="20577"/>
          <ac:spMkLst>
            <pc:docMk/>
            <pc:sldMk cId="1537661668" sldId="391"/>
            <ac:spMk id="4" creationId="{2A23DA14-F286-540A-233C-D5E41008CA3D}"/>
          </ac:spMkLst>
        </pc:spChg>
        <pc:spChg chg="mod ord">
          <ac:chgData name="" userId="12335231067_tp_box_2" providerId="OAuth2" clId="{A8D7DAEF-FEA4-4BEF-86D9-B3F489F6A8C5}" dt="2024-11-06T00:05:27.131" v="1548" actId="27636"/>
          <ac:spMkLst>
            <pc:docMk/>
            <pc:sldMk cId="1537661668" sldId="391"/>
            <ac:spMk id="5" creationId="{BA7DC591-731A-C3AC-12F3-CECE45CBE6DE}"/>
          </ac:spMkLst>
        </pc:spChg>
        <pc:spChg chg="add mod">
          <ac:chgData name="" userId="12335231067_tp_box_2" providerId="OAuth2" clId="{A8D7DAEF-FEA4-4BEF-86D9-B3F489F6A8C5}" dt="2024-11-05T23:48:30.098" v="714" actId="1076"/>
          <ac:spMkLst>
            <pc:docMk/>
            <pc:sldMk cId="1537661668" sldId="391"/>
            <ac:spMk id="6" creationId="{5285586D-060E-B00D-CFD2-7559A742BA3F}"/>
          </ac:spMkLst>
        </pc:spChg>
        <pc:spChg chg="add del">
          <ac:chgData name="" userId="12335231067_tp_box_2" providerId="OAuth2" clId="{A8D7DAEF-FEA4-4BEF-86D9-B3F489F6A8C5}" dt="2024-11-05T23:53:02.455" v="716" actId="22"/>
          <ac:spMkLst>
            <pc:docMk/>
            <pc:sldMk cId="1537661668" sldId="391"/>
            <ac:spMk id="8" creationId="{2118A146-4E74-62CF-5507-4A7415F70B70}"/>
          </ac:spMkLst>
        </pc:spChg>
        <pc:spChg chg="add del">
          <ac:chgData name="" userId="12335231067_tp_box_2" providerId="OAuth2" clId="{A8D7DAEF-FEA4-4BEF-86D9-B3F489F6A8C5}" dt="2024-11-05T23:53:06.325" v="718" actId="22"/>
          <ac:spMkLst>
            <pc:docMk/>
            <pc:sldMk cId="1537661668" sldId="391"/>
            <ac:spMk id="10" creationId="{0BEBC24D-1EFF-DDA9-E795-378897DCC42E}"/>
          </ac:spMkLst>
        </pc:spChg>
        <pc:spChg chg="add del">
          <ac:chgData name="" userId="12335231067_tp_box_2" providerId="OAuth2" clId="{A8D7DAEF-FEA4-4BEF-86D9-B3F489F6A8C5}" dt="2024-11-05T23:53:13.151" v="720" actId="22"/>
          <ac:spMkLst>
            <pc:docMk/>
            <pc:sldMk cId="1537661668" sldId="391"/>
            <ac:spMk id="12" creationId="{BC78064C-E93A-9F40-A37B-F91ED6F69C8B}"/>
          </ac:spMkLst>
        </pc:spChg>
        <pc:picChg chg="add mod modCrop">
          <ac:chgData name="" userId="12335231067_tp_box_2" providerId="OAuth2" clId="{A8D7DAEF-FEA4-4BEF-86D9-B3F489F6A8C5}" dt="2024-11-06T00:01:55.166" v="1165" actId="1038"/>
          <ac:picMkLst>
            <pc:docMk/>
            <pc:sldMk cId="1537661668" sldId="391"/>
            <ac:picMk id="14" creationId="{0C239CAD-3CE1-248B-C8D9-091D5A784DA3}"/>
          </ac:picMkLst>
        </pc:picChg>
        <pc:picChg chg="add mod">
          <ac:chgData name="" userId="12335231067_tp_box_2" providerId="OAuth2" clId="{A8D7DAEF-FEA4-4BEF-86D9-B3F489F6A8C5}" dt="2024-11-06T00:00:19.492" v="944" actId="1038"/>
          <ac:picMkLst>
            <pc:docMk/>
            <pc:sldMk cId="1537661668" sldId="391"/>
            <ac:picMk id="16" creationId="{CA976751-1421-1D95-3556-5EE677A44085}"/>
          </ac:picMkLst>
        </pc:picChg>
      </pc:sldChg>
      <pc:sldChg chg="addSp delSp modSp mod">
        <pc:chgData name="" userId="12335231067_tp_box_2" providerId="OAuth2" clId="{A8D7DAEF-FEA4-4BEF-86D9-B3F489F6A8C5}" dt="2024-11-06T10:55:00.909" v="9622" actId="1036"/>
        <pc:sldMkLst>
          <pc:docMk/>
          <pc:sldMk cId="3468681356" sldId="392"/>
        </pc:sldMkLst>
        <pc:spChg chg="mod">
          <ac:chgData name="" userId="12335231067_tp_box_2" providerId="OAuth2" clId="{A8D7DAEF-FEA4-4BEF-86D9-B3F489F6A8C5}" dt="2024-11-06T10:54:39.491" v="9540" actId="14100"/>
          <ac:spMkLst>
            <pc:docMk/>
            <pc:sldMk cId="3468681356" sldId="392"/>
            <ac:spMk id="2" creationId="{3CA3999E-775F-DE62-CDE8-705AB38C4490}"/>
          </ac:spMkLst>
        </pc:spChg>
        <pc:spChg chg="add del mod">
          <ac:chgData name="" userId="12335231067_tp_box_2" providerId="OAuth2" clId="{A8D7DAEF-FEA4-4BEF-86D9-B3F489F6A8C5}" dt="2024-11-06T10:54:35.719" v="9539" actId="14100"/>
          <ac:spMkLst>
            <pc:docMk/>
            <pc:sldMk cId="3468681356" sldId="392"/>
            <ac:spMk id="3" creationId="{123902FD-6495-677A-8DD6-BEAC5FB6CE97}"/>
          </ac:spMkLst>
        </pc:spChg>
        <pc:spChg chg="add mod">
          <ac:chgData name="" userId="12335231067_tp_box_2" providerId="OAuth2" clId="{A8D7DAEF-FEA4-4BEF-86D9-B3F489F6A8C5}" dt="2024-11-06T10:54:45.943" v="9563" actId="1035"/>
          <ac:spMkLst>
            <pc:docMk/>
            <pc:sldMk cId="3468681356" sldId="392"/>
            <ac:spMk id="7" creationId="{308C30CA-07C9-46F7-2A2D-DC7287861ABD}"/>
          </ac:spMkLst>
        </pc:spChg>
        <pc:spChg chg="add del">
          <ac:chgData name="" userId="12335231067_tp_box_2" providerId="OAuth2" clId="{A8D7DAEF-FEA4-4BEF-86D9-B3F489F6A8C5}" dt="2024-11-06T02:31:26.614" v="4076" actId="478"/>
          <ac:spMkLst>
            <pc:docMk/>
            <pc:sldMk cId="3468681356" sldId="392"/>
            <ac:spMk id="11" creationId="{ECD70722-483A-9496-B623-829996E0082B}"/>
          </ac:spMkLst>
        </pc:spChg>
        <pc:spChg chg="add mod">
          <ac:chgData name="" userId="12335231067_tp_box_2" providerId="OAuth2" clId="{A8D7DAEF-FEA4-4BEF-86D9-B3F489F6A8C5}" dt="2024-11-06T02:31:25.325" v="4075" actId="478"/>
          <ac:spMkLst>
            <pc:docMk/>
            <pc:sldMk cId="3468681356" sldId="392"/>
            <ac:spMk id="12" creationId="{E9C481DB-491F-0D3E-F145-39AE82D41318}"/>
          </ac:spMkLst>
        </pc:spChg>
        <pc:spChg chg="add del mod">
          <ac:chgData name="" userId="12335231067_tp_box_2" providerId="OAuth2" clId="{A8D7DAEF-FEA4-4BEF-86D9-B3F489F6A8C5}" dt="2024-11-06T02:32:00.209" v="4082" actId="478"/>
          <ac:spMkLst>
            <pc:docMk/>
            <pc:sldMk cId="3468681356" sldId="392"/>
            <ac:spMk id="15" creationId="{B08FB911-26C4-FA51-893B-9001EEC024FD}"/>
          </ac:spMkLst>
        </pc:spChg>
        <pc:grpChg chg="add mod">
          <ac:chgData name="" userId="12335231067_tp_box_2" providerId="OAuth2" clId="{A8D7DAEF-FEA4-4BEF-86D9-B3F489F6A8C5}" dt="2024-11-06T10:54:45.943" v="9563" actId="1035"/>
          <ac:grpSpMkLst>
            <pc:docMk/>
            <pc:sldMk cId="3468681356" sldId="392"/>
            <ac:grpSpMk id="8" creationId="{AA1D3731-BBF9-B9BD-53F2-95681F5379A2}"/>
          </ac:grpSpMkLst>
        </pc:grpChg>
        <pc:picChg chg="add mod">
          <ac:chgData name="" userId="12335231067_tp_box_2" providerId="OAuth2" clId="{A8D7DAEF-FEA4-4BEF-86D9-B3F489F6A8C5}" dt="2024-11-06T02:41:57.844" v="4192" actId="1076"/>
          <ac:picMkLst>
            <pc:docMk/>
            <pc:sldMk cId="3468681356" sldId="392"/>
            <ac:picMk id="10" creationId="{B92C7E69-C9E7-25DD-B6F8-DE51DE739F47}"/>
          </ac:picMkLst>
        </pc:picChg>
        <pc:picChg chg="add del mod">
          <ac:chgData name="" userId="12335231067_tp_box_2" providerId="OAuth2" clId="{A8D7DAEF-FEA4-4BEF-86D9-B3F489F6A8C5}" dt="2024-11-06T02:32:38.593" v="4083" actId="478"/>
          <ac:picMkLst>
            <pc:docMk/>
            <pc:sldMk cId="3468681356" sldId="392"/>
            <ac:picMk id="13" creationId="{28031E2A-59C6-9847-9CC2-24E973ADD2C2}"/>
          </ac:picMkLst>
        </pc:picChg>
        <pc:picChg chg="add mod">
          <ac:chgData name="" userId="12335231067_tp_box_2" providerId="OAuth2" clId="{A8D7DAEF-FEA4-4BEF-86D9-B3F489F6A8C5}" dt="2024-11-06T02:41:55.809" v="4191" actId="1076"/>
          <ac:picMkLst>
            <pc:docMk/>
            <pc:sldMk cId="3468681356" sldId="392"/>
            <ac:picMk id="17" creationId="{6A3BB486-7F4F-A367-4D6C-768FAEC2ECA0}"/>
          </ac:picMkLst>
        </pc:picChg>
        <pc:picChg chg="add del">
          <ac:chgData name="" userId="12335231067_tp_box_2" providerId="OAuth2" clId="{A8D7DAEF-FEA4-4BEF-86D9-B3F489F6A8C5}" dt="2024-11-06T02:11:54.221" v="3828" actId="478"/>
          <ac:picMkLst>
            <pc:docMk/>
            <pc:sldMk cId="3468681356" sldId="392"/>
            <ac:picMk id="1026" creationId="{7D11E203-5949-0CD2-BB60-DAADE98127F7}"/>
          </ac:picMkLst>
        </pc:picChg>
        <pc:picChg chg="add mod">
          <ac:chgData name="" userId="12335231067_tp_box_2" providerId="OAuth2" clId="{A8D7DAEF-FEA4-4BEF-86D9-B3F489F6A8C5}" dt="2024-11-06T10:54:54.934" v="9593" actId="1036"/>
          <ac:picMkLst>
            <pc:docMk/>
            <pc:sldMk cId="3468681356" sldId="392"/>
            <ac:picMk id="1028" creationId="{B9DC616B-89A4-62B8-C7CC-E95AB43DEF36}"/>
          </ac:picMkLst>
        </pc:picChg>
        <pc:picChg chg="add mod">
          <ac:chgData name="" userId="12335231067_tp_box_2" providerId="OAuth2" clId="{A8D7DAEF-FEA4-4BEF-86D9-B3F489F6A8C5}" dt="2024-11-06T10:55:00.909" v="9622" actId="1036"/>
          <ac:picMkLst>
            <pc:docMk/>
            <pc:sldMk cId="3468681356" sldId="392"/>
            <ac:picMk id="1030" creationId="{D9DEAA59-8701-AADE-CE79-0D5FC9EF2925}"/>
          </ac:picMkLst>
        </pc:picChg>
        <pc:picChg chg="add mod">
          <ac:chgData name="" userId="12335231067_tp_box_2" providerId="OAuth2" clId="{A8D7DAEF-FEA4-4BEF-86D9-B3F489F6A8C5}" dt="2024-11-06T10:54:45.943" v="9563" actId="1035"/>
          <ac:picMkLst>
            <pc:docMk/>
            <pc:sldMk cId="3468681356" sldId="392"/>
            <ac:picMk id="1032" creationId="{65ADACA5-A9E0-15AC-CF8A-4BB50A1A1609}"/>
          </ac:picMkLst>
        </pc:picChg>
      </pc:sldChg>
      <pc:sldChg chg="modSp mod">
        <pc:chgData name="" userId="12335231067_tp_box_2" providerId="OAuth2" clId="{A8D7DAEF-FEA4-4BEF-86D9-B3F489F6A8C5}" dt="2024-11-06T10:16:14.688" v="9052" actId="14100"/>
        <pc:sldMkLst>
          <pc:docMk/>
          <pc:sldMk cId="1286720218" sldId="394"/>
        </pc:sldMkLst>
        <pc:spChg chg="mod">
          <ac:chgData name="" userId="12335231067_tp_box_2" providerId="OAuth2" clId="{A8D7DAEF-FEA4-4BEF-86D9-B3F489F6A8C5}" dt="2024-11-06T10:16:14.688" v="9052" actId="14100"/>
          <ac:spMkLst>
            <pc:docMk/>
            <pc:sldMk cId="1286720218" sldId="394"/>
            <ac:spMk id="2" creationId="{CCEB53A4-246E-D042-DA9A-36AF0DA87F85}"/>
          </ac:spMkLst>
        </pc:spChg>
        <pc:spChg chg="mod">
          <ac:chgData name="" userId="12335231067_tp_box_2" providerId="OAuth2" clId="{A8D7DAEF-FEA4-4BEF-86D9-B3F489F6A8C5}" dt="2024-11-06T10:16:11.459" v="9051" actId="14100"/>
          <ac:spMkLst>
            <pc:docMk/>
            <pc:sldMk cId="1286720218" sldId="394"/>
            <ac:spMk id="7" creationId="{39633B87-AC4F-3C6A-F35E-3FA13D32B77A}"/>
          </ac:spMkLst>
        </pc:spChg>
      </pc:sldChg>
      <pc:sldChg chg="modSp mod">
        <pc:chgData name="" userId="12335231067_tp_box_2" providerId="OAuth2" clId="{A8D7DAEF-FEA4-4BEF-86D9-B3F489F6A8C5}" dt="2024-11-06T10:16:25.291" v="9053" actId="14100"/>
        <pc:sldMkLst>
          <pc:docMk/>
          <pc:sldMk cId="2343064150" sldId="395"/>
        </pc:sldMkLst>
        <pc:spChg chg="mod">
          <ac:chgData name="" userId="12335231067_tp_box_2" providerId="OAuth2" clId="{A8D7DAEF-FEA4-4BEF-86D9-B3F489F6A8C5}" dt="2024-11-06T10:16:25.291" v="9053" actId="14100"/>
          <ac:spMkLst>
            <pc:docMk/>
            <pc:sldMk cId="2343064150" sldId="395"/>
            <ac:spMk id="3" creationId="{2AE45728-C187-628E-2C6F-508A152FC4EE}"/>
          </ac:spMkLst>
        </pc:spChg>
      </pc:sldChg>
      <pc:sldChg chg="addSp modSp new mod">
        <pc:chgData name="" userId="12335231067_tp_box_2" providerId="OAuth2" clId="{A8D7DAEF-FEA4-4BEF-86D9-B3F489F6A8C5}" dt="2024-11-06T10:53:04.455" v="9516" actId="14100"/>
        <pc:sldMkLst>
          <pc:docMk/>
          <pc:sldMk cId="2133527811" sldId="396"/>
        </pc:sldMkLst>
        <pc:spChg chg="mod">
          <ac:chgData name="" userId="12335231067_tp_box_2" providerId="OAuth2" clId="{A8D7DAEF-FEA4-4BEF-86D9-B3F489F6A8C5}" dt="2024-11-06T10:53:04.455" v="9516" actId="14100"/>
          <ac:spMkLst>
            <pc:docMk/>
            <pc:sldMk cId="2133527811" sldId="396"/>
            <ac:spMk id="2" creationId="{DD576DA0-CE1F-20E1-E040-9CF07C823241}"/>
          </ac:spMkLst>
        </pc:spChg>
        <pc:spChg chg="mod">
          <ac:chgData name="" userId="12335231067_tp_box_2" providerId="OAuth2" clId="{A8D7DAEF-FEA4-4BEF-86D9-B3F489F6A8C5}" dt="2024-11-06T10:52:58.616" v="9515" actId="1035"/>
          <ac:spMkLst>
            <pc:docMk/>
            <pc:sldMk cId="2133527811" sldId="396"/>
            <ac:spMk id="3" creationId="{65060957-5221-2BA7-F7A0-9F11F73090A1}"/>
          </ac:spMkLst>
        </pc:spChg>
        <pc:spChg chg="add mod">
          <ac:chgData name="" userId="12335231067_tp_box_2" providerId="OAuth2" clId="{A8D7DAEF-FEA4-4BEF-86D9-B3F489F6A8C5}" dt="2024-11-06T10:52:58.616" v="9515" actId="1035"/>
          <ac:spMkLst>
            <pc:docMk/>
            <pc:sldMk cId="2133527811" sldId="396"/>
            <ac:spMk id="10" creationId="{84ADF1B3-F467-D5E1-7E95-F77F2525A209}"/>
          </ac:spMkLst>
        </pc:spChg>
        <pc:picChg chg="add mod ord">
          <ac:chgData name="" userId="12335231067_tp_box_2" providerId="OAuth2" clId="{A8D7DAEF-FEA4-4BEF-86D9-B3F489F6A8C5}" dt="2024-11-06T00:07:38.960" v="1592" actId="167"/>
          <ac:picMkLst>
            <pc:docMk/>
            <pc:sldMk cId="2133527811" sldId="396"/>
            <ac:picMk id="7" creationId="{FAB97040-E0FC-29C3-544B-D5CAE36D288F}"/>
          </ac:picMkLst>
        </pc:picChg>
        <pc:picChg chg="add mod ord">
          <ac:chgData name="" userId="12335231067_tp_box_2" providerId="OAuth2" clId="{A8D7DAEF-FEA4-4BEF-86D9-B3F489F6A8C5}" dt="2024-11-06T00:22:16.335" v="2538" actId="1038"/>
          <ac:picMkLst>
            <pc:docMk/>
            <pc:sldMk cId="2133527811" sldId="396"/>
            <ac:picMk id="9" creationId="{C2CF2C5D-13F3-24B7-BA99-F44C40CBAB0D}"/>
          </ac:picMkLst>
        </pc:picChg>
      </pc:sldChg>
      <pc:sldChg chg="addSp modSp new mod">
        <pc:chgData name="" userId="12335231067_tp_box_2" providerId="OAuth2" clId="{A8D7DAEF-FEA4-4BEF-86D9-B3F489F6A8C5}" dt="2024-11-06T10:53:50.032" v="9521" actId="14100"/>
        <pc:sldMkLst>
          <pc:docMk/>
          <pc:sldMk cId="405067801" sldId="397"/>
        </pc:sldMkLst>
        <pc:spChg chg="mod">
          <ac:chgData name="" userId="12335231067_tp_box_2" providerId="OAuth2" clId="{A8D7DAEF-FEA4-4BEF-86D9-B3F489F6A8C5}" dt="2024-11-06T10:53:18.856" v="9517" actId="14100"/>
          <ac:spMkLst>
            <pc:docMk/>
            <pc:sldMk cId="405067801" sldId="397"/>
            <ac:spMk id="2" creationId="{899262D2-8A1C-A0A4-3125-72679ED9C909}"/>
          </ac:spMkLst>
        </pc:spChg>
        <pc:spChg chg="mod">
          <ac:chgData name="" userId="12335231067_tp_box_2" providerId="OAuth2" clId="{A8D7DAEF-FEA4-4BEF-86D9-B3F489F6A8C5}" dt="2024-11-06T10:53:24.071" v="9519" actId="14100"/>
          <ac:spMkLst>
            <pc:docMk/>
            <pc:sldMk cId="405067801" sldId="397"/>
            <ac:spMk id="3" creationId="{7B33F526-81D0-DFD4-6830-A6E9FF7B32FD}"/>
          </ac:spMkLst>
        </pc:spChg>
        <pc:spChg chg="add mod">
          <ac:chgData name="" userId="12335231067_tp_box_2" providerId="OAuth2" clId="{A8D7DAEF-FEA4-4BEF-86D9-B3F489F6A8C5}" dt="2024-11-06T00:38:06.637" v="2813" actId="1076"/>
          <ac:spMkLst>
            <pc:docMk/>
            <pc:sldMk cId="405067801" sldId="397"/>
            <ac:spMk id="6" creationId="{CB936ADB-4C93-11FF-96A3-8DD9C20D0F4A}"/>
          </ac:spMkLst>
        </pc:spChg>
        <pc:spChg chg="add mod">
          <ac:chgData name="" userId="12335231067_tp_box_2" providerId="OAuth2" clId="{A8D7DAEF-FEA4-4BEF-86D9-B3F489F6A8C5}" dt="2024-11-06T10:53:50.032" v="9521" actId="14100"/>
          <ac:spMkLst>
            <pc:docMk/>
            <pc:sldMk cId="405067801" sldId="397"/>
            <ac:spMk id="9" creationId="{4C8C1A30-FA55-358F-4531-D28E68895733}"/>
          </ac:spMkLst>
        </pc:spChg>
        <pc:spChg chg="add mod">
          <ac:chgData name="" userId="12335231067_tp_box_2" providerId="OAuth2" clId="{A8D7DAEF-FEA4-4BEF-86D9-B3F489F6A8C5}" dt="2024-11-06T00:43:06.611" v="2985" actId="1076"/>
          <ac:spMkLst>
            <pc:docMk/>
            <pc:sldMk cId="405067801" sldId="397"/>
            <ac:spMk id="12" creationId="{77BE9E55-D1A9-042B-D140-D6E1D0744A5A}"/>
          </ac:spMkLst>
        </pc:spChg>
        <pc:picChg chg="add mod ord">
          <ac:chgData name="" userId="12335231067_tp_box_2" providerId="OAuth2" clId="{A8D7DAEF-FEA4-4BEF-86D9-B3F489F6A8C5}" dt="2024-11-06T00:41:36.950" v="2904" actId="167"/>
          <ac:picMkLst>
            <pc:docMk/>
            <pc:sldMk cId="405067801" sldId="397"/>
            <ac:picMk id="8" creationId="{A83455B6-B9F3-4A08-FD87-90FE136E653C}"/>
          </ac:picMkLst>
        </pc:picChg>
        <pc:picChg chg="add mod ord">
          <ac:chgData name="" userId="12335231067_tp_box_2" providerId="OAuth2" clId="{A8D7DAEF-FEA4-4BEF-86D9-B3F489F6A8C5}" dt="2024-11-06T00:43:01.200" v="2984" actId="14100"/>
          <ac:picMkLst>
            <pc:docMk/>
            <pc:sldMk cId="405067801" sldId="397"/>
            <ac:picMk id="11" creationId="{227D4FD1-C6F8-80ED-7B5A-9599318B9135}"/>
          </ac:picMkLst>
        </pc:picChg>
      </pc:sldChg>
      <pc:sldChg chg="addSp modSp new mod">
        <pc:chgData name="" userId="12335231067_tp_box_2" providerId="OAuth2" clId="{A8D7DAEF-FEA4-4BEF-86D9-B3F489F6A8C5}" dt="2024-11-06T10:54:10.976" v="9538" actId="1035"/>
        <pc:sldMkLst>
          <pc:docMk/>
          <pc:sldMk cId="4078711346" sldId="398"/>
        </pc:sldMkLst>
        <pc:spChg chg="mod">
          <ac:chgData name="" userId="12335231067_tp_box_2" providerId="OAuth2" clId="{A8D7DAEF-FEA4-4BEF-86D9-B3F489F6A8C5}" dt="2024-11-06T10:54:02.309" v="9522" actId="14100"/>
          <ac:spMkLst>
            <pc:docMk/>
            <pc:sldMk cId="4078711346" sldId="398"/>
            <ac:spMk id="2" creationId="{21C74ABB-3AB5-CABD-A238-8D2921274A0E}"/>
          </ac:spMkLst>
        </pc:spChg>
        <pc:spChg chg="mod">
          <ac:chgData name="" userId="12335231067_tp_box_2" providerId="OAuth2" clId="{A8D7DAEF-FEA4-4BEF-86D9-B3F489F6A8C5}" dt="2024-11-06T10:54:04.855" v="9523" actId="14100"/>
          <ac:spMkLst>
            <pc:docMk/>
            <pc:sldMk cId="4078711346" sldId="398"/>
            <ac:spMk id="3" creationId="{3B3B3783-7F30-6010-5CC3-FFC9A46E66D4}"/>
          </ac:spMkLst>
        </pc:spChg>
        <pc:spChg chg="add mod">
          <ac:chgData name="" userId="12335231067_tp_box_2" providerId="OAuth2" clId="{A8D7DAEF-FEA4-4BEF-86D9-B3F489F6A8C5}" dt="2024-11-06T10:54:10.976" v="9538" actId="1035"/>
          <ac:spMkLst>
            <pc:docMk/>
            <pc:sldMk cId="4078711346" sldId="398"/>
            <ac:spMk id="8" creationId="{FE49084B-4D08-BDBD-D289-747F6913281A}"/>
          </ac:spMkLst>
        </pc:spChg>
        <pc:picChg chg="add mod ord">
          <ac:chgData name="" userId="12335231067_tp_box_2" providerId="OAuth2" clId="{A8D7DAEF-FEA4-4BEF-86D9-B3F489F6A8C5}" dt="2024-11-06T10:54:10.976" v="9538" actId="1035"/>
          <ac:picMkLst>
            <pc:docMk/>
            <pc:sldMk cId="4078711346" sldId="398"/>
            <ac:picMk id="7" creationId="{FB000EA8-CDCD-EEB7-4740-FDDBCBB01695}"/>
          </ac:picMkLst>
        </pc:picChg>
      </pc:sldChg>
      <pc:sldChg chg="addSp modSp new mod modClrScheme chgLayout">
        <pc:chgData name="" userId="12335231067_tp_box_2" providerId="OAuth2" clId="{A8D7DAEF-FEA4-4BEF-86D9-B3F489F6A8C5}" dt="2024-11-06T10:52:22.367" v="9490" actId="1076"/>
        <pc:sldMkLst>
          <pc:docMk/>
          <pc:sldMk cId="93010677" sldId="399"/>
        </pc:sldMkLst>
        <pc:spChg chg="mod ord">
          <ac:chgData name="" userId="12335231067_tp_box_2" providerId="OAuth2" clId="{A8D7DAEF-FEA4-4BEF-86D9-B3F489F6A8C5}" dt="2024-11-06T02:49:02.755" v="4203" actId="700"/>
          <ac:spMkLst>
            <pc:docMk/>
            <pc:sldMk cId="93010677" sldId="399"/>
            <ac:spMk id="2" creationId="{A298DD40-6493-CEBC-3F8D-A867D19A3A5D}"/>
          </ac:spMkLst>
        </pc:spChg>
        <pc:spChg chg="mod ord">
          <ac:chgData name="" userId="12335231067_tp_box_2" providerId="OAuth2" clId="{A8D7DAEF-FEA4-4BEF-86D9-B3F489F6A8C5}" dt="2024-11-06T02:49:02.755" v="4203" actId="700"/>
          <ac:spMkLst>
            <pc:docMk/>
            <pc:sldMk cId="93010677" sldId="399"/>
            <ac:spMk id="3" creationId="{61648578-6BAB-3B74-E571-F61189BE2EA3}"/>
          </ac:spMkLst>
        </pc:spChg>
        <pc:spChg chg="add mod ord">
          <ac:chgData name="" userId="12335231067_tp_box_2" providerId="OAuth2" clId="{A8D7DAEF-FEA4-4BEF-86D9-B3F489F6A8C5}" dt="2024-11-06T02:52:20.176" v="4352" actId="20577"/>
          <ac:spMkLst>
            <pc:docMk/>
            <pc:sldMk cId="93010677" sldId="399"/>
            <ac:spMk id="4" creationId="{DDAC0F87-5E83-8A8E-52AC-6140D44FE15B}"/>
          </ac:spMkLst>
        </pc:spChg>
        <pc:spChg chg="add mod ord">
          <ac:chgData name="" userId="12335231067_tp_box_2" providerId="OAuth2" clId="{A8D7DAEF-FEA4-4BEF-86D9-B3F489F6A8C5}" dt="2024-11-06T03:00:10.008" v="4819" actId="14100"/>
          <ac:spMkLst>
            <pc:docMk/>
            <pc:sldMk cId="93010677" sldId="399"/>
            <ac:spMk id="5" creationId="{DF39CF5F-7EC8-46C4-2E6A-4A49B9A8992D}"/>
          </ac:spMkLst>
        </pc:spChg>
        <pc:spChg chg="add mod">
          <ac:chgData name="" userId="12335231067_tp_box_2" providerId="OAuth2" clId="{A8D7DAEF-FEA4-4BEF-86D9-B3F489F6A8C5}" dt="2024-11-06T10:52:22.367" v="9490" actId="1076"/>
          <ac:spMkLst>
            <pc:docMk/>
            <pc:sldMk cId="93010677" sldId="399"/>
            <ac:spMk id="6" creationId="{E9166507-A83E-02FB-A160-5ECA2A16593B}"/>
          </ac:spMkLst>
        </pc:spChg>
        <pc:spChg chg="add mod">
          <ac:chgData name="" userId="12335231067_tp_box_2" providerId="OAuth2" clId="{A8D7DAEF-FEA4-4BEF-86D9-B3F489F6A8C5}" dt="2024-11-06T02:53:49.569" v="4447" actId="20577"/>
          <ac:spMkLst>
            <pc:docMk/>
            <pc:sldMk cId="93010677" sldId="399"/>
            <ac:spMk id="9" creationId="{DEADF0D0-98AB-0E72-828A-FF6F278655F9}"/>
          </ac:spMkLst>
        </pc:spChg>
        <pc:picChg chg="add mod">
          <ac:chgData name="" userId="12335231067_tp_box_2" providerId="OAuth2" clId="{A8D7DAEF-FEA4-4BEF-86D9-B3F489F6A8C5}" dt="2024-11-06T02:53:33.437" v="4403" actId="1076"/>
          <ac:picMkLst>
            <pc:docMk/>
            <pc:sldMk cId="93010677" sldId="399"/>
            <ac:picMk id="8" creationId="{E84C8108-F2F2-CFD0-0FA4-897E7C15CFD0}"/>
          </ac:picMkLst>
        </pc:picChg>
        <pc:picChg chg="add mod">
          <ac:chgData name="" userId="12335231067_tp_box_2" providerId="OAuth2" clId="{A8D7DAEF-FEA4-4BEF-86D9-B3F489F6A8C5}" dt="2024-11-06T03:00:31.585" v="4826" actId="1076"/>
          <ac:picMkLst>
            <pc:docMk/>
            <pc:sldMk cId="93010677" sldId="399"/>
            <ac:picMk id="11" creationId="{9196FED8-A00D-DA7A-7309-562698554A89}"/>
          </ac:picMkLst>
        </pc:picChg>
      </pc:sldChg>
      <pc:sldChg chg="addSp modSp new mod">
        <pc:chgData name="" userId="12335231067_tp_box_2" providerId="OAuth2" clId="{A8D7DAEF-FEA4-4BEF-86D9-B3F489F6A8C5}" dt="2024-11-06T03:20:07.602" v="5408" actId="1076"/>
        <pc:sldMkLst>
          <pc:docMk/>
          <pc:sldMk cId="1081975712" sldId="400"/>
        </pc:sldMkLst>
        <pc:spChg chg="mod">
          <ac:chgData name="" userId="12335231067_tp_box_2" providerId="OAuth2" clId="{A8D7DAEF-FEA4-4BEF-86D9-B3F489F6A8C5}" dt="2024-11-06T03:07:18.372" v="4876" actId="20577"/>
          <ac:spMkLst>
            <pc:docMk/>
            <pc:sldMk cId="1081975712" sldId="400"/>
            <ac:spMk id="2" creationId="{89BBECB9-9C9E-6450-7D7F-362DD42C4AD1}"/>
          </ac:spMkLst>
        </pc:spChg>
        <pc:spChg chg="mod">
          <ac:chgData name="" userId="12335231067_tp_box_2" providerId="OAuth2" clId="{A8D7DAEF-FEA4-4BEF-86D9-B3F489F6A8C5}" dt="2024-11-06T03:19:53.726" v="5407" actId="20577"/>
          <ac:spMkLst>
            <pc:docMk/>
            <pc:sldMk cId="1081975712" sldId="400"/>
            <ac:spMk id="3" creationId="{ACDA8BAC-29C7-56F4-87FF-BC800700307B}"/>
          </ac:spMkLst>
        </pc:spChg>
        <pc:spChg chg="add mod">
          <ac:chgData name="" userId="12335231067_tp_box_2" providerId="OAuth2" clId="{A8D7DAEF-FEA4-4BEF-86D9-B3F489F6A8C5}" dt="2024-11-06T03:20:07.602" v="5408" actId="1076"/>
          <ac:spMkLst>
            <pc:docMk/>
            <pc:sldMk cId="1081975712" sldId="400"/>
            <ac:spMk id="8" creationId="{8018F44C-D6FC-70E9-C83A-E6348F100CA4}"/>
          </ac:spMkLst>
        </pc:spChg>
        <pc:spChg chg="add mod">
          <ac:chgData name="" userId="12335231067_tp_box_2" providerId="OAuth2" clId="{A8D7DAEF-FEA4-4BEF-86D9-B3F489F6A8C5}" dt="2024-11-06T03:12:46.439" v="4995" actId="164"/>
          <ac:spMkLst>
            <pc:docMk/>
            <pc:sldMk cId="1081975712" sldId="400"/>
            <ac:spMk id="11" creationId="{B7CCD61C-8EA1-8E8C-6368-5B964A5E2E4C}"/>
          </ac:spMkLst>
        </pc:spChg>
        <pc:spChg chg="add mod">
          <ac:chgData name="" userId="12335231067_tp_box_2" providerId="OAuth2" clId="{A8D7DAEF-FEA4-4BEF-86D9-B3F489F6A8C5}" dt="2024-11-06T03:14:10.986" v="5023" actId="403"/>
          <ac:spMkLst>
            <pc:docMk/>
            <pc:sldMk cId="1081975712" sldId="400"/>
            <ac:spMk id="13" creationId="{84972345-D622-360B-1264-473B77C905D9}"/>
          </ac:spMkLst>
        </pc:spChg>
        <pc:spChg chg="add mod">
          <ac:chgData name="" userId="12335231067_tp_box_2" providerId="OAuth2" clId="{A8D7DAEF-FEA4-4BEF-86D9-B3F489F6A8C5}" dt="2024-11-06T03:16:04.458" v="5067" actId="164"/>
          <ac:spMkLst>
            <pc:docMk/>
            <pc:sldMk cId="1081975712" sldId="400"/>
            <ac:spMk id="14" creationId="{ABE3218B-0C5C-3F06-94CD-44FEED3F4D12}"/>
          </ac:spMkLst>
        </pc:spChg>
        <pc:spChg chg="add mod">
          <ac:chgData name="" userId="12335231067_tp_box_2" providerId="OAuth2" clId="{A8D7DAEF-FEA4-4BEF-86D9-B3F489F6A8C5}" dt="2024-11-06T03:16:04.458" v="5067" actId="164"/>
          <ac:spMkLst>
            <pc:docMk/>
            <pc:sldMk cId="1081975712" sldId="400"/>
            <ac:spMk id="15" creationId="{541CF2BB-A1A1-0638-A4AA-811734E6BB7E}"/>
          </ac:spMkLst>
        </pc:spChg>
        <pc:spChg chg="add mod">
          <ac:chgData name="" userId="12335231067_tp_box_2" providerId="OAuth2" clId="{A8D7DAEF-FEA4-4BEF-86D9-B3F489F6A8C5}" dt="2024-11-06T03:16:04.458" v="5067" actId="164"/>
          <ac:spMkLst>
            <pc:docMk/>
            <pc:sldMk cId="1081975712" sldId="400"/>
            <ac:spMk id="16" creationId="{8A9C88DE-F819-1925-2856-472D591B90D4}"/>
          </ac:spMkLst>
        </pc:spChg>
        <pc:spChg chg="add mod">
          <ac:chgData name="" userId="12335231067_tp_box_2" providerId="OAuth2" clId="{A8D7DAEF-FEA4-4BEF-86D9-B3F489F6A8C5}" dt="2024-11-06T03:16:23.824" v="5104" actId="1076"/>
          <ac:spMkLst>
            <pc:docMk/>
            <pc:sldMk cId="1081975712" sldId="400"/>
            <ac:spMk id="18" creationId="{B22C29D3-116F-904A-0DDD-FCD19D4650CA}"/>
          </ac:spMkLst>
        </pc:spChg>
        <pc:grpChg chg="add mod ord">
          <ac:chgData name="" userId="12335231067_tp_box_2" providerId="OAuth2" clId="{A8D7DAEF-FEA4-4BEF-86D9-B3F489F6A8C5}" dt="2024-11-06T03:16:04.458" v="5067" actId="164"/>
          <ac:grpSpMkLst>
            <pc:docMk/>
            <pc:sldMk cId="1081975712" sldId="400"/>
            <ac:grpSpMk id="12" creationId="{22480BE8-D005-B6D5-EAB1-012D4917CECB}"/>
          </ac:grpSpMkLst>
        </pc:grpChg>
        <pc:grpChg chg="add mod">
          <ac:chgData name="" userId="12335231067_tp_box_2" providerId="OAuth2" clId="{A8D7DAEF-FEA4-4BEF-86D9-B3F489F6A8C5}" dt="2024-11-06T03:16:04.458" v="5067" actId="164"/>
          <ac:grpSpMkLst>
            <pc:docMk/>
            <pc:sldMk cId="1081975712" sldId="400"/>
            <ac:grpSpMk id="17" creationId="{AE2CB101-3A22-070A-F78A-0E97D5A3CD94}"/>
          </ac:grpSpMkLst>
        </pc:grpChg>
        <pc:picChg chg="add mod ord">
          <ac:chgData name="" userId="12335231067_tp_box_2" providerId="OAuth2" clId="{A8D7DAEF-FEA4-4BEF-86D9-B3F489F6A8C5}" dt="2024-11-06T03:13:26.758" v="5007" actId="1076"/>
          <ac:picMkLst>
            <pc:docMk/>
            <pc:sldMk cId="1081975712" sldId="400"/>
            <ac:picMk id="7" creationId="{A0BA91AE-461E-6222-E3D1-089A30D038C9}"/>
          </ac:picMkLst>
        </pc:picChg>
        <pc:picChg chg="add mod">
          <ac:chgData name="" userId="12335231067_tp_box_2" providerId="OAuth2" clId="{A8D7DAEF-FEA4-4BEF-86D9-B3F489F6A8C5}" dt="2024-11-06T03:12:46.439" v="4995" actId="164"/>
          <ac:picMkLst>
            <pc:docMk/>
            <pc:sldMk cId="1081975712" sldId="400"/>
            <ac:picMk id="10" creationId="{14FEEE62-0EA0-2BB6-83A7-064750C5708F}"/>
          </ac:picMkLst>
        </pc:picChg>
      </pc:sldChg>
      <pc:sldChg chg="modSp new del mod">
        <pc:chgData name="" userId="12335231067_tp_box_2" providerId="OAuth2" clId="{A8D7DAEF-FEA4-4BEF-86D9-B3F489F6A8C5}" dt="2024-11-06T03:22:28.233" v="5484" actId="47"/>
        <pc:sldMkLst>
          <pc:docMk/>
          <pc:sldMk cId="2945931972" sldId="401"/>
        </pc:sldMkLst>
        <pc:spChg chg="mod">
          <ac:chgData name="" userId="12335231067_tp_box_2" providerId="OAuth2" clId="{A8D7DAEF-FEA4-4BEF-86D9-B3F489F6A8C5}" dt="2024-11-06T03:21:13.252" v="5481" actId="14100"/>
          <ac:spMkLst>
            <pc:docMk/>
            <pc:sldMk cId="2945931972" sldId="401"/>
            <ac:spMk id="2" creationId="{66805F3A-9EA6-5E19-CCC7-5E0934F3AD6C}"/>
          </ac:spMkLst>
        </pc:spChg>
        <pc:spChg chg="mod">
          <ac:chgData name="" userId="12335231067_tp_box_2" providerId="OAuth2" clId="{A8D7DAEF-FEA4-4BEF-86D9-B3F489F6A8C5}" dt="2024-11-06T03:21:19.299" v="5483" actId="20577"/>
          <ac:spMkLst>
            <pc:docMk/>
            <pc:sldMk cId="2945931972" sldId="401"/>
            <ac:spMk id="3" creationId="{4D71A785-617B-AC93-DAE9-770B663B3A78}"/>
          </ac:spMkLst>
        </pc:spChg>
      </pc:sldChg>
    </pc:docChg>
  </pc:docChgLst>
  <pc:docChgLst>
    <pc:chgData userId="12335231067_tp_box_2" providerId="OAuth2" clId="{860B9962-A68D-4BBB-BD0D-C3445957B214}"/>
    <pc:docChg chg="modSld">
      <pc:chgData name="" userId="12335231067_tp_box_2" providerId="OAuth2" clId="{860B9962-A68D-4BBB-BD0D-C3445957B214}" dt="2024-11-22T13:44:40.387" v="13" actId="6549"/>
      <pc:docMkLst>
        <pc:docMk/>
      </pc:docMkLst>
      <pc:sldChg chg="modSp mod">
        <pc:chgData name="" userId="12335231067_tp_box_2" providerId="OAuth2" clId="{860B9962-A68D-4BBB-BD0D-C3445957B214}" dt="2024-11-22T13:44:40.387" v="13" actId="6549"/>
        <pc:sldMkLst>
          <pc:docMk/>
          <pc:sldMk cId="244352298" sldId="256"/>
        </pc:sldMkLst>
        <pc:spChg chg="mod">
          <ac:chgData name="" userId="12335231067_tp_box_2" providerId="OAuth2" clId="{860B9962-A68D-4BBB-BD0D-C3445957B214}" dt="2024-11-22T13:44:40.387" v="13" actId="6549"/>
          <ac:spMkLst>
            <pc:docMk/>
            <pc:sldMk cId="244352298" sldId="256"/>
            <ac:spMk id="2" creationId="{A4B03BE9-9751-0D75-B9FF-B6E5946AACE7}"/>
          </ac:spMkLst>
        </pc:spChg>
      </pc:sldChg>
    </pc:docChg>
  </pc:docChgLst>
  <pc:docChgLst>
    <pc:chgData userId="12335231067_tp_box_2" providerId="OAuth2" clId="{6190EB26-DEA2-4623-A90A-ABD642A26FB9}"/>
    <pc:docChg chg="undo redo custSel addSld delSld modSld sldOrd">
      <pc:chgData name="" userId="12335231067_tp_box_2" providerId="OAuth2" clId="{6190EB26-DEA2-4623-A90A-ABD642A26FB9}" dt="2024-12-02T15:22:54.228" v="6638" actId="20577"/>
      <pc:docMkLst>
        <pc:docMk/>
      </pc:docMkLst>
      <pc:sldChg chg="addSp delSp modSp add mod chgLayout">
        <pc:chgData name="" userId="12335231067_tp_box_2" providerId="OAuth2" clId="{6190EB26-DEA2-4623-A90A-ABD642A26FB9}" dt="2024-12-02T14:14:34.626" v="4491" actId="27636"/>
        <pc:sldMkLst>
          <pc:docMk/>
          <pc:sldMk cId="246556819" sldId="263"/>
        </pc:sldMkLst>
        <pc:spChg chg="mod ord">
          <ac:chgData name="" userId="12335231067_tp_box_2" providerId="OAuth2" clId="{6190EB26-DEA2-4623-A90A-ABD642A26FB9}" dt="2024-12-02T13:27:08.934" v="4267" actId="14100"/>
          <ac:spMkLst>
            <pc:docMk/>
            <pc:sldMk cId="246556819" sldId="263"/>
            <ac:spMk id="2" creationId="{D76AFE58-4F33-6EB4-2BA3-004DAF60F9FA}"/>
          </ac:spMkLst>
        </pc:spChg>
        <pc:spChg chg="mod ord">
          <ac:chgData name="" userId="12335231067_tp_box_2" providerId="OAuth2" clId="{6190EB26-DEA2-4623-A90A-ABD642A26FB9}" dt="2024-12-02T14:14:34.626" v="4491" actId="27636"/>
          <ac:spMkLst>
            <pc:docMk/>
            <pc:sldMk cId="246556819" sldId="263"/>
            <ac:spMk id="3" creationId="{9984911D-281C-5696-FAC7-C0E57C8902D9}"/>
          </ac:spMkLst>
        </pc:spChg>
        <pc:spChg chg="mod ord">
          <ac:chgData name="" userId="12335231067_tp_box_2" providerId="OAuth2" clId="{6190EB26-DEA2-4623-A90A-ABD642A26FB9}" dt="2024-12-02T13:27:05.451" v="4265" actId="6264"/>
          <ac:spMkLst>
            <pc:docMk/>
            <pc:sldMk cId="246556819" sldId="263"/>
            <ac:spMk id="4" creationId="{C9BEEAA2-2F3F-F16D-D00E-23D5AEA47CE7}"/>
          </ac:spMkLst>
        </pc:spChg>
        <pc:spChg chg="mod ord">
          <ac:chgData name="" userId="12335231067_tp_box_2" providerId="OAuth2" clId="{6190EB26-DEA2-4623-A90A-ABD642A26FB9}" dt="2024-12-02T13:27:05.451" v="4265" actId="6264"/>
          <ac:spMkLst>
            <pc:docMk/>
            <pc:sldMk cId="246556819" sldId="263"/>
            <ac:spMk id="5" creationId="{928D5EC3-DE1D-FD85-775E-AE91C58A775A}"/>
          </ac:spMkLst>
        </pc:spChg>
        <pc:spChg chg="add del mod">
          <ac:chgData name="" userId="12335231067_tp_box_2" providerId="OAuth2" clId="{6190EB26-DEA2-4623-A90A-ABD642A26FB9}" dt="2024-12-02T13:27:05.451" v="4265" actId="6264"/>
          <ac:spMkLst>
            <pc:docMk/>
            <pc:sldMk cId="246556819" sldId="263"/>
            <ac:spMk id="6" creationId="{2F741F41-EA72-7CAF-DF92-721EB0AD9DBD}"/>
          </ac:spMkLst>
        </pc:spChg>
        <pc:spChg chg="add del mod">
          <ac:chgData name="" userId="12335231067_tp_box_2" providerId="OAuth2" clId="{6190EB26-DEA2-4623-A90A-ABD642A26FB9}" dt="2024-12-02T13:27:05.451" v="4265" actId="6264"/>
          <ac:spMkLst>
            <pc:docMk/>
            <pc:sldMk cId="246556819" sldId="263"/>
            <ac:spMk id="7" creationId="{8365045C-9E4F-B33E-E56E-C1B0ECDA21BC}"/>
          </ac:spMkLst>
        </pc:spChg>
        <pc:spChg chg="add del mod">
          <ac:chgData name="" userId="12335231067_tp_box_2" providerId="OAuth2" clId="{6190EB26-DEA2-4623-A90A-ABD642A26FB9}" dt="2024-12-02T13:27:05.451" v="4265" actId="6264"/>
          <ac:spMkLst>
            <pc:docMk/>
            <pc:sldMk cId="246556819" sldId="263"/>
            <ac:spMk id="8" creationId="{3AE80E35-A43C-A6A2-0E0A-34CBC55EC273}"/>
          </ac:spMkLst>
        </pc:spChg>
        <pc:spChg chg="add del mod">
          <ac:chgData name="" userId="12335231067_tp_box_2" providerId="OAuth2" clId="{6190EB26-DEA2-4623-A90A-ABD642A26FB9}" dt="2024-12-02T13:27:05.451" v="4265" actId="6264"/>
          <ac:spMkLst>
            <pc:docMk/>
            <pc:sldMk cId="246556819" sldId="263"/>
            <ac:spMk id="9" creationId="{40AE6424-4070-F510-7848-DEEFDEC9E778}"/>
          </ac:spMkLst>
        </pc:spChg>
      </pc:sldChg>
      <pc:sldChg chg="modSp add mod">
        <pc:chgData name="" userId="12335231067_tp_box_2" providerId="OAuth2" clId="{6190EB26-DEA2-4623-A90A-ABD642A26FB9}" dt="2024-12-02T14:13:30.357" v="4483" actId="1076"/>
        <pc:sldMkLst>
          <pc:docMk/>
          <pc:sldMk cId="496108411" sldId="264"/>
        </pc:sldMkLst>
        <pc:spChg chg="mod">
          <ac:chgData name="" userId="12335231067_tp_box_2" providerId="OAuth2" clId="{6190EB26-DEA2-4623-A90A-ABD642A26FB9}" dt="2024-12-02T14:13:27.621" v="4482" actId="1076"/>
          <ac:spMkLst>
            <pc:docMk/>
            <pc:sldMk cId="496108411" sldId="264"/>
            <ac:spMk id="9" creationId="{A8155010-5D68-07D3-75BA-2C66CA7792F0}"/>
          </ac:spMkLst>
        </pc:spChg>
        <pc:picChg chg="mod">
          <ac:chgData name="" userId="12335231067_tp_box_2" providerId="OAuth2" clId="{6190EB26-DEA2-4623-A90A-ABD642A26FB9}" dt="2024-12-02T14:13:30.357" v="4483" actId="1076"/>
          <ac:picMkLst>
            <pc:docMk/>
            <pc:sldMk cId="496108411" sldId="264"/>
            <ac:picMk id="7" creationId="{3846E578-59FA-1FAE-D4DE-8439BDB1BA0D}"/>
          </ac:picMkLst>
        </pc:picChg>
      </pc:sldChg>
      <pc:sldChg chg="modSp add mod">
        <pc:chgData name="" userId="12335231067_tp_box_2" providerId="OAuth2" clId="{6190EB26-DEA2-4623-A90A-ABD642A26FB9}" dt="2024-12-02T14:13:54.477" v="4487" actId="1076"/>
        <pc:sldMkLst>
          <pc:docMk/>
          <pc:sldMk cId="4233849841" sldId="265"/>
        </pc:sldMkLst>
        <pc:spChg chg="mod">
          <ac:chgData name="" userId="12335231067_tp_box_2" providerId="OAuth2" clId="{6190EB26-DEA2-4623-A90A-ABD642A26FB9}" dt="2024-12-02T14:13:54.477" v="4487" actId="1076"/>
          <ac:spMkLst>
            <pc:docMk/>
            <pc:sldMk cId="4233849841" sldId="265"/>
            <ac:spMk id="2" creationId="{2604A270-4B46-CBAD-65AF-638A527D800E}"/>
          </ac:spMkLst>
        </pc:spChg>
      </pc:sldChg>
      <pc:sldChg chg="add del">
        <pc:chgData name="" userId="12335231067_tp_box_2" providerId="OAuth2" clId="{6190EB26-DEA2-4623-A90A-ABD642A26FB9}" dt="2024-12-02T14:14:11.673" v="4488" actId="2696"/>
        <pc:sldMkLst>
          <pc:docMk/>
          <pc:sldMk cId="805260379" sldId="266"/>
        </pc:sldMkLst>
      </pc:sldChg>
      <pc:sldChg chg="add">
        <pc:chgData name="" userId="12335231067_tp_box_2" providerId="OAuth2" clId="{6190EB26-DEA2-4623-A90A-ABD642A26FB9}" dt="2024-12-02T14:14:14.960" v="4489"/>
        <pc:sldMkLst>
          <pc:docMk/>
          <pc:sldMk cId="2594835925" sldId="266"/>
        </pc:sldMkLst>
      </pc:sldChg>
      <pc:sldChg chg="add">
        <pc:chgData name="" userId="12335231067_tp_box_2" providerId="OAuth2" clId="{6190EB26-DEA2-4623-A90A-ABD642A26FB9}" dt="2024-12-02T14:14:14.960" v="4489"/>
        <pc:sldMkLst>
          <pc:docMk/>
          <pc:sldMk cId="1101312072" sldId="267"/>
        </pc:sldMkLst>
      </pc:sldChg>
      <pc:sldChg chg="add del">
        <pc:chgData name="" userId="12335231067_tp_box_2" providerId="OAuth2" clId="{6190EB26-DEA2-4623-A90A-ABD642A26FB9}" dt="2024-12-02T14:14:11.673" v="4488" actId="2696"/>
        <pc:sldMkLst>
          <pc:docMk/>
          <pc:sldMk cId="2110361079" sldId="267"/>
        </pc:sldMkLst>
      </pc:sldChg>
      <pc:sldChg chg="add del">
        <pc:chgData name="" userId="12335231067_tp_box_2" providerId="OAuth2" clId="{6190EB26-DEA2-4623-A90A-ABD642A26FB9}" dt="2024-12-02T14:14:11.673" v="4488" actId="2696"/>
        <pc:sldMkLst>
          <pc:docMk/>
          <pc:sldMk cId="181394872" sldId="268"/>
        </pc:sldMkLst>
      </pc:sldChg>
      <pc:sldChg chg="add">
        <pc:chgData name="" userId="12335231067_tp_box_2" providerId="OAuth2" clId="{6190EB26-DEA2-4623-A90A-ABD642A26FB9}" dt="2024-12-02T14:14:14.960" v="4489"/>
        <pc:sldMkLst>
          <pc:docMk/>
          <pc:sldMk cId="1847789402" sldId="268"/>
        </pc:sldMkLst>
      </pc:sldChg>
      <pc:sldChg chg="add">
        <pc:chgData name="" userId="12335231067_tp_box_2" providerId="OAuth2" clId="{6190EB26-DEA2-4623-A90A-ABD642A26FB9}" dt="2024-12-02T09:49:42.070" v="2"/>
        <pc:sldMkLst>
          <pc:docMk/>
          <pc:sldMk cId="584916302" sldId="269"/>
        </pc:sldMkLst>
      </pc:sldChg>
      <pc:sldChg chg="add del">
        <pc:chgData name="" userId="12335231067_tp_box_2" providerId="OAuth2" clId="{6190EB26-DEA2-4623-A90A-ABD642A26FB9}" dt="2024-12-02T14:18:04.194" v="4497" actId="2696"/>
        <pc:sldMkLst>
          <pc:docMk/>
          <pc:sldMk cId="1190446649" sldId="270"/>
        </pc:sldMkLst>
      </pc:sldChg>
      <pc:sldChg chg="add">
        <pc:chgData name="" userId="12335231067_tp_box_2" providerId="OAuth2" clId="{6190EB26-DEA2-4623-A90A-ABD642A26FB9}" dt="2024-12-02T14:18:08.573" v="4498"/>
        <pc:sldMkLst>
          <pc:docMk/>
          <pc:sldMk cId="3078794342" sldId="270"/>
        </pc:sldMkLst>
      </pc:sldChg>
      <pc:sldChg chg="add">
        <pc:chgData name="" userId="12335231067_tp_box_2" providerId="OAuth2" clId="{6190EB26-DEA2-4623-A90A-ABD642A26FB9}" dt="2024-12-02T09:49:42.070" v="2"/>
        <pc:sldMkLst>
          <pc:docMk/>
          <pc:sldMk cId="374020129" sldId="272"/>
        </pc:sldMkLst>
      </pc:sldChg>
      <pc:sldChg chg="modSp add mod">
        <pc:chgData name="" userId="12335231067_tp_box_2" providerId="OAuth2" clId="{6190EB26-DEA2-4623-A90A-ABD642A26FB9}" dt="2024-12-02T14:15:56.084" v="4493" actId="1076"/>
        <pc:sldMkLst>
          <pc:docMk/>
          <pc:sldMk cId="3580015929" sldId="273"/>
        </pc:sldMkLst>
        <pc:spChg chg="mod">
          <ac:chgData name="" userId="12335231067_tp_box_2" providerId="OAuth2" clId="{6190EB26-DEA2-4623-A90A-ABD642A26FB9}" dt="2024-12-02T14:15:56.084" v="4493" actId="1076"/>
          <ac:spMkLst>
            <pc:docMk/>
            <pc:sldMk cId="3580015929" sldId="273"/>
            <ac:spMk id="6" creationId="{F222E48F-94FA-A852-A803-42AF427A7985}"/>
          </ac:spMkLst>
        </pc:spChg>
      </pc:sldChg>
      <pc:sldChg chg="add">
        <pc:chgData name="" userId="12335231067_tp_box_2" providerId="OAuth2" clId="{6190EB26-DEA2-4623-A90A-ABD642A26FB9}" dt="2024-12-02T14:18:08.573" v="4498"/>
        <pc:sldMkLst>
          <pc:docMk/>
          <pc:sldMk cId="3775950164" sldId="274"/>
        </pc:sldMkLst>
      </pc:sldChg>
      <pc:sldChg chg="add del">
        <pc:chgData name="" userId="12335231067_tp_box_2" providerId="OAuth2" clId="{6190EB26-DEA2-4623-A90A-ABD642A26FB9}" dt="2024-12-02T14:18:04.194" v="4497" actId="2696"/>
        <pc:sldMkLst>
          <pc:docMk/>
          <pc:sldMk cId="4018400256" sldId="274"/>
        </pc:sldMkLst>
      </pc:sldChg>
      <pc:sldChg chg="add del">
        <pc:chgData name="" userId="12335231067_tp_box_2" providerId="OAuth2" clId="{6190EB26-DEA2-4623-A90A-ABD642A26FB9}" dt="2024-12-02T14:18:04.194" v="4497" actId="2696"/>
        <pc:sldMkLst>
          <pc:docMk/>
          <pc:sldMk cId="1388515760" sldId="275"/>
        </pc:sldMkLst>
      </pc:sldChg>
      <pc:sldChg chg="add">
        <pc:chgData name="" userId="12335231067_tp_box_2" providerId="OAuth2" clId="{6190EB26-DEA2-4623-A90A-ABD642A26FB9}" dt="2024-12-02T14:18:08.573" v="4498"/>
        <pc:sldMkLst>
          <pc:docMk/>
          <pc:sldMk cId="3348801928" sldId="275"/>
        </pc:sldMkLst>
      </pc:sldChg>
      <pc:sldChg chg="add">
        <pc:chgData name="" userId="12335231067_tp_box_2" providerId="OAuth2" clId="{6190EB26-DEA2-4623-A90A-ABD642A26FB9}" dt="2024-12-02T14:18:08.573" v="4498"/>
        <pc:sldMkLst>
          <pc:docMk/>
          <pc:sldMk cId="248418754" sldId="276"/>
        </pc:sldMkLst>
      </pc:sldChg>
      <pc:sldChg chg="add del">
        <pc:chgData name="" userId="12335231067_tp_box_2" providerId="OAuth2" clId="{6190EB26-DEA2-4623-A90A-ABD642A26FB9}" dt="2024-12-02T14:18:04.194" v="4497" actId="2696"/>
        <pc:sldMkLst>
          <pc:docMk/>
          <pc:sldMk cId="3154837076" sldId="276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249103081" sldId="303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1601463839" sldId="303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2560641004" sldId="304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3898735837" sldId="304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1275049028" sldId="305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2020865824" sldId="305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1931747722" sldId="306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3708603578" sldId="306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1365244283" sldId="308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1539659087" sldId="308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1318838475" sldId="309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2337506751" sldId="309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998264407" sldId="312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1184079698" sldId="312"/>
        </pc:sldMkLst>
      </pc:sldChg>
      <pc:sldChg chg="add">
        <pc:chgData name="" userId="12335231067_tp_box_2" providerId="OAuth2" clId="{6190EB26-DEA2-4623-A90A-ABD642A26FB9}" dt="2024-12-02T14:17:29.006" v="4496"/>
        <pc:sldMkLst>
          <pc:docMk/>
          <pc:sldMk cId="2547530677" sldId="313"/>
        </pc:sldMkLst>
      </pc:sldChg>
      <pc:sldChg chg="add del">
        <pc:chgData name="" userId="12335231067_tp_box_2" providerId="OAuth2" clId="{6190EB26-DEA2-4623-A90A-ABD642A26FB9}" dt="2024-12-02T14:17:26.198" v="4495" actId="2696"/>
        <pc:sldMkLst>
          <pc:docMk/>
          <pc:sldMk cId="2726607578" sldId="313"/>
        </pc:sldMkLst>
      </pc:sldChg>
      <pc:sldChg chg="del">
        <pc:chgData name="" userId="12335231067_tp_box_2" providerId="OAuth2" clId="{6190EB26-DEA2-4623-A90A-ABD642A26FB9}" dt="2024-12-02T12:08:23.716" v="1746" actId="47"/>
        <pc:sldMkLst>
          <pc:docMk/>
          <pc:sldMk cId="2605524285" sldId="314"/>
        </pc:sldMkLst>
      </pc:sldChg>
      <pc:sldChg chg="del">
        <pc:chgData name="" userId="12335231067_tp_box_2" providerId="OAuth2" clId="{6190EB26-DEA2-4623-A90A-ABD642A26FB9}" dt="2024-12-02T12:08:19.663" v="1745" actId="47"/>
        <pc:sldMkLst>
          <pc:docMk/>
          <pc:sldMk cId="3266260508" sldId="315"/>
        </pc:sldMkLst>
      </pc:sldChg>
      <pc:sldChg chg="addSp modSp mod">
        <pc:chgData name="" userId="12335231067_tp_box_2" providerId="OAuth2" clId="{6190EB26-DEA2-4623-A90A-ABD642A26FB9}" dt="2024-12-02T14:43:11.378" v="4838" actId="27636"/>
        <pc:sldMkLst>
          <pc:docMk/>
          <pc:sldMk cId="667842681" sldId="317"/>
        </pc:sldMkLst>
        <pc:spChg chg="mod">
          <ac:chgData name="" userId="12335231067_tp_box_2" providerId="OAuth2" clId="{6190EB26-DEA2-4623-A90A-ABD642A26FB9}" dt="2024-12-02T14:39:58.011" v="4826" actId="6549"/>
          <ac:spMkLst>
            <pc:docMk/>
            <pc:sldMk cId="667842681" sldId="317"/>
            <ac:spMk id="2" creationId="{846B348B-E6CA-E421-919C-F8A80FB0EF52}"/>
          </ac:spMkLst>
        </pc:spChg>
        <pc:spChg chg="mod">
          <ac:chgData name="" userId="12335231067_tp_box_2" providerId="OAuth2" clId="{6190EB26-DEA2-4623-A90A-ABD642A26FB9}" dt="2024-12-02T14:43:11.378" v="4838" actId="27636"/>
          <ac:spMkLst>
            <pc:docMk/>
            <pc:sldMk cId="667842681" sldId="317"/>
            <ac:spMk id="3" creationId="{B5345A48-46C5-8179-5CD3-6845B4023CDD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7" creationId="{5991426F-6CB8-A4C3-B8E4-519F82C2302E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8" creationId="{B587AB24-B2EB-185B-3D05-196A3457A755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9" creationId="{43A4D635-0343-1A34-A6C8-8117A37B0C9A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0" creationId="{2B4C8235-81A8-2066-370D-75D35E94F4F5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1" creationId="{4FD727EF-D5D9-B2C0-C02B-9B018180DCBF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4" creationId="{DCA76713-2131-60C2-C2D8-557A0808ACE9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5" creationId="{1B6024F7-5D0F-945A-9CA2-7129DE6EC222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6" creationId="{B43571C3-6B8F-4C8E-64B9-1C4E27C25371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7" creationId="{72A67C87-952D-4F06-9AB6-1C389A387FF1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19" creationId="{52DFBC91-1FD8-7B10-CA68-4C586C578180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1" creationId="{CF38DA33-066B-8B8C-1571-1528E8561963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2" creationId="{A4EF5EFA-8AF2-AA8D-1F78-7ED1526A8115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3" creationId="{78DDD938-3AAB-87C8-4AB5-AE9D02945F0D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4" creationId="{C2FBC997-3681-0AE2-5DDC-8675867BEB4B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5" creationId="{F7F265E2-4F53-3BB3-7385-8966DCCB0D70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6" creationId="{A526C4B4-1F3C-B92E-AC0C-03599DF1E7E8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7" creationId="{6C5DC508-F325-89EE-E48C-D63F1859B435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8" creationId="{52D247AB-0831-5B3D-59EB-C7173EEFC748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29" creationId="{8B10BC58-0B54-C887-6B0B-B607710CEE60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30" creationId="{E9725AD2-398A-6F6E-A075-DD5F272FADFB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31" creationId="{66A1B8C7-7E16-379C-10AE-86E2AAE36F36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33" creationId="{AF3768A1-A649-1668-517C-C7164B060988}"/>
          </ac:spMkLst>
        </pc:spChg>
        <pc:spChg chg="mod">
          <ac:chgData name="" userId="12335231067_tp_box_2" providerId="OAuth2" clId="{6190EB26-DEA2-4623-A90A-ABD642A26FB9}" dt="2024-12-02T14:42:45.528" v="4832"/>
          <ac:spMkLst>
            <pc:docMk/>
            <pc:sldMk cId="667842681" sldId="317"/>
            <ac:spMk id="34" creationId="{34A028DA-8564-05C6-AE20-8200B3F0E45B}"/>
          </ac:spMkLst>
        </pc:spChg>
        <pc:grpChg chg="add mod">
          <ac:chgData name="" userId="12335231067_tp_box_2" providerId="OAuth2" clId="{6190EB26-DEA2-4623-A90A-ABD642A26FB9}" dt="2024-12-02T14:42:45.528" v="4832"/>
          <ac:grpSpMkLst>
            <pc:docMk/>
            <pc:sldMk cId="667842681" sldId="317"/>
            <ac:grpSpMk id="6" creationId="{C0F93718-8706-BF3A-C99F-0DCC1B1617CA}"/>
          </ac:grpSpMkLst>
        </pc:grpChg>
        <pc:grpChg chg="add mod">
          <ac:chgData name="" userId="12335231067_tp_box_2" providerId="OAuth2" clId="{6190EB26-DEA2-4623-A90A-ABD642A26FB9}" dt="2024-12-02T14:42:45.528" v="4832"/>
          <ac:grpSpMkLst>
            <pc:docMk/>
            <pc:sldMk cId="667842681" sldId="317"/>
            <ac:grpSpMk id="20" creationId="{8B801B12-6EC0-E123-77CF-9821BB363F4C}"/>
          </ac:grpSpMkLst>
        </pc:grpChg>
        <pc:cxnChg chg="mod">
          <ac:chgData name="" userId="12335231067_tp_box_2" providerId="OAuth2" clId="{6190EB26-DEA2-4623-A90A-ABD642A26FB9}" dt="2024-12-02T14:42:45.528" v="4832"/>
          <ac:cxnSpMkLst>
            <pc:docMk/>
            <pc:sldMk cId="667842681" sldId="317"/>
            <ac:cxnSpMk id="12" creationId="{932E88B9-1241-5665-0A9C-2A9E1B1FFDEC}"/>
          </ac:cxnSpMkLst>
        </pc:cxnChg>
        <pc:cxnChg chg="mod">
          <ac:chgData name="" userId="12335231067_tp_box_2" providerId="OAuth2" clId="{6190EB26-DEA2-4623-A90A-ABD642A26FB9}" dt="2024-12-02T14:42:45.528" v="4832"/>
          <ac:cxnSpMkLst>
            <pc:docMk/>
            <pc:sldMk cId="667842681" sldId="317"/>
            <ac:cxnSpMk id="13" creationId="{DC343BBE-9B26-D7BB-934F-6A1DDD8BD156}"/>
          </ac:cxnSpMkLst>
        </pc:cxnChg>
        <pc:cxnChg chg="mod">
          <ac:chgData name="" userId="12335231067_tp_box_2" providerId="OAuth2" clId="{6190EB26-DEA2-4623-A90A-ABD642A26FB9}" dt="2024-12-02T14:42:45.528" v="4832"/>
          <ac:cxnSpMkLst>
            <pc:docMk/>
            <pc:sldMk cId="667842681" sldId="317"/>
            <ac:cxnSpMk id="18" creationId="{5974E5D1-84B9-D2FC-E0CC-5A80C3EA648D}"/>
          </ac:cxnSpMkLst>
        </pc:cxnChg>
        <pc:cxnChg chg="mod">
          <ac:chgData name="" userId="12335231067_tp_box_2" providerId="OAuth2" clId="{6190EB26-DEA2-4623-A90A-ABD642A26FB9}" dt="2024-12-02T14:42:45.528" v="4832"/>
          <ac:cxnSpMkLst>
            <pc:docMk/>
            <pc:sldMk cId="667842681" sldId="317"/>
            <ac:cxnSpMk id="32" creationId="{ACC27920-20D9-910C-330C-EC64B9A1F07F}"/>
          </ac:cxnSpMkLst>
        </pc:cxnChg>
      </pc:sldChg>
      <pc:sldChg chg="modSp mod">
        <pc:chgData name="" userId="12335231067_tp_box_2" providerId="OAuth2" clId="{6190EB26-DEA2-4623-A90A-ABD642A26FB9}" dt="2024-12-02T15:22:54.228" v="6638" actId="20577"/>
        <pc:sldMkLst>
          <pc:docMk/>
          <pc:sldMk cId="3559135889" sldId="318"/>
        </pc:sldMkLst>
        <pc:spChg chg="mod">
          <ac:chgData name="" userId="12335231067_tp_box_2" providerId="OAuth2" clId="{6190EB26-DEA2-4623-A90A-ABD642A26FB9}" dt="2024-12-02T15:22:54.228" v="6638" actId="20577"/>
          <ac:spMkLst>
            <pc:docMk/>
            <pc:sldMk cId="3559135889" sldId="318"/>
            <ac:spMk id="3" creationId="{6855B94C-EFC6-C646-7D5D-F7FB80C92983}"/>
          </ac:spMkLst>
        </pc:spChg>
      </pc:sldChg>
      <pc:sldChg chg="del">
        <pc:chgData name="" userId="12335231067_tp_box_2" providerId="OAuth2" clId="{6190EB26-DEA2-4623-A90A-ABD642A26FB9}" dt="2024-12-02T12:52:30.717" v="3236" actId="2696"/>
        <pc:sldMkLst>
          <pc:docMk/>
          <pc:sldMk cId="1428239374" sldId="320"/>
        </pc:sldMkLst>
      </pc:sldChg>
      <pc:sldChg chg="add">
        <pc:chgData name="" userId="12335231067_tp_box_2" providerId="OAuth2" clId="{6190EB26-DEA2-4623-A90A-ABD642A26FB9}" dt="2024-12-02T12:52:34.447" v="3237"/>
        <pc:sldMkLst>
          <pc:docMk/>
          <pc:sldMk cId="2529194909" sldId="320"/>
        </pc:sldMkLst>
      </pc:sldChg>
      <pc:sldChg chg="addSp modSp add">
        <pc:chgData name="" userId="12335231067_tp_box_2" providerId="OAuth2" clId="{6190EB26-DEA2-4623-A90A-ABD642A26FB9}" dt="2024-12-02T14:42:28.126" v="4831" actId="164"/>
        <pc:sldMkLst>
          <pc:docMk/>
          <pc:sldMk cId="443972294" sldId="321"/>
        </pc:sldMkLst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2" creationId="{AE5EE2E6-92F3-0670-8685-853A8B5A6CD1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3" creationId="{99ADF051-BD1A-CA5B-3125-96964ECEE90E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4" creationId="{B9ED39AE-8BC2-1F16-C315-03E9405D564A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5" creationId="{91AAADAC-621C-2316-920B-40524D48B2C5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6" creationId="{F686E598-A5A7-1CC4-95B1-B1B29344DB33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7" creationId="{7A7B6088-7D8F-52C4-77FF-A11B5097C47B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8" creationId="{7897AEEC-380C-FBCE-7080-A308A7C90357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29" creationId="{39E7201A-6D04-435F-946E-AB183ED83F9D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32" creationId="{F1698EE6-4385-9BF9-F8C9-5DB01AB075BA}"/>
          </ac:spMkLst>
        </pc:spChg>
        <pc:spChg chg="mod">
          <ac:chgData name="" userId="12335231067_tp_box_2" providerId="OAuth2" clId="{6190EB26-DEA2-4623-A90A-ABD642A26FB9}" dt="2024-12-02T14:42:28.126" v="4831" actId="164"/>
          <ac:spMkLst>
            <pc:docMk/>
            <pc:sldMk cId="443972294" sldId="321"/>
            <ac:spMk id="36" creationId="{9D9E1012-7963-3CCE-11BB-479A33F00EBB}"/>
          </ac:spMkLst>
        </pc:spChg>
        <pc:grpChg chg="add mod">
          <ac:chgData name="" userId="12335231067_tp_box_2" providerId="OAuth2" clId="{6190EB26-DEA2-4623-A90A-ABD642A26FB9}" dt="2024-12-02T14:42:28.126" v="4831" actId="164"/>
          <ac:grpSpMkLst>
            <pc:docMk/>
            <pc:sldMk cId="443972294" sldId="321"/>
            <ac:grpSpMk id="11" creationId="{84FDEFF0-851B-BBB8-DD28-3F8A963EA79E}"/>
          </ac:grpSpMkLst>
        </pc:grpChg>
        <pc:cxnChg chg="mod">
          <ac:chgData name="" userId="12335231067_tp_box_2" providerId="OAuth2" clId="{6190EB26-DEA2-4623-A90A-ABD642A26FB9}" dt="2024-12-02T14:42:28.126" v="4831" actId="164"/>
          <ac:cxnSpMkLst>
            <pc:docMk/>
            <pc:sldMk cId="443972294" sldId="321"/>
            <ac:cxnSpMk id="30" creationId="{FFC52212-A243-B8F4-1D08-9AFF9D9B14AD}"/>
          </ac:cxnSpMkLst>
        </pc:cxnChg>
        <pc:cxnChg chg="mod">
          <ac:chgData name="" userId="12335231067_tp_box_2" providerId="OAuth2" clId="{6190EB26-DEA2-4623-A90A-ABD642A26FB9}" dt="2024-12-02T14:42:28.126" v="4831" actId="164"/>
          <ac:cxnSpMkLst>
            <pc:docMk/>
            <pc:sldMk cId="443972294" sldId="321"/>
            <ac:cxnSpMk id="31" creationId="{6923370E-077C-7E91-2AF7-CBE149FD316F}"/>
          </ac:cxnSpMkLst>
        </pc:cxnChg>
        <pc:cxnChg chg="mod">
          <ac:chgData name="" userId="12335231067_tp_box_2" providerId="OAuth2" clId="{6190EB26-DEA2-4623-A90A-ABD642A26FB9}" dt="2024-12-02T14:42:28.126" v="4831" actId="164"/>
          <ac:cxnSpMkLst>
            <pc:docMk/>
            <pc:sldMk cId="443972294" sldId="321"/>
            <ac:cxnSpMk id="34" creationId="{FA35AA8B-A548-B146-B31C-E34C205E32DA}"/>
          </ac:cxnSpMkLst>
        </pc:cxnChg>
      </pc:sldChg>
      <pc:sldChg chg="del">
        <pc:chgData name="" userId="12335231067_tp_box_2" providerId="OAuth2" clId="{6190EB26-DEA2-4623-A90A-ABD642A26FB9}" dt="2024-12-02T12:52:30.717" v="3236" actId="2696"/>
        <pc:sldMkLst>
          <pc:docMk/>
          <pc:sldMk cId="2928057922" sldId="321"/>
        </pc:sldMkLst>
      </pc:sldChg>
      <pc:sldChg chg="del ord">
        <pc:chgData name="" userId="12335231067_tp_box_2" providerId="OAuth2" clId="{6190EB26-DEA2-4623-A90A-ABD642A26FB9}" dt="2024-12-02T13:02:39.953" v="3677" actId="47"/>
        <pc:sldMkLst>
          <pc:docMk/>
          <pc:sldMk cId="2303466016" sldId="342"/>
        </pc:sldMkLst>
      </pc:sldChg>
      <pc:sldChg chg="modSp mod">
        <pc:chgData name="" userId="12335231067_tp_box_2" providerId="OAuth2" clId="{6190EB26-DEA2-4623-A90A-ABD642A26FB9}" dt="2024-12-02T15:00:27.790" v="5160" actId="20577"/>
        <pc:sldMkLst>
          <pc:docMk/>
          <pc:sldMk cId="491031214" sldId="375"/>
        </pc:sldMkLst>
        <pc:spChg chg="mod">
          <ac:chgData name="" userId="12335231067_tp_box_2" providerId="OAuth2" clId="{6190EB26-DEA2-4623-A90A-ABD642A26FB9}" dt="2024-12-02T14:55:15.643" v="5022" actId="27636"/>
          <ac:spMkLst>
            <pc:docMk/>
            <pc:sldMk cId="491031214" sldId="375"/>
            <ac:spMk id="2" creationId="{CD5D980D-305B-DEB5-201A-561C93E3017A}"/>
          </ac:spMkLst>
        </pc:spChg>
        <pc:spChg chg="mod">
          <ac:chgData name="" userId="12335231067_tp_box_2" providerId="OAuth2" clId="{6190EB26-DEA2-4623-A90A-ABD642A26FB9}" dt="2024-12-02T15:00:27.790" v="5160" actId="20577"/>
          <ac:spMkLst>
            <pc:docMk/>
            <pc:sldMk cId="491031214" sldId="375"/>
            <ac:spMk id="3" creationId="{978893CB-8198-2F31-608F-1A6B64B42804}"/>
          </ac:spMkLst>
        </pc:spChg>
      </pc:sldChg>
      <pc:sldChg chg="del">
        <pc:chgData name="" userId="12335231067_tp_box_2" providerId="OAuth2" clId="{6190EB26-DEA2-4623-A90A-ABD642A26FB9}" dt="2024-12-02T14:57:14.423" v="5028" actId="47"/>
        <pc:sldMkLst>
          <pc:docMk/>
          <pc:sldMk cId="2033772033" sldId="376"/>
        </pc:sldMkLst>
      </pc:sldChg>
      <pc:sldChg chg="del">
        <pc:chgData name="" userId="12335231067_tp_box_2" providerId="OAuth2" clId="{6190EB26-DEA2-4623-A90A-ABD642A26FB9}" dt="2024-12-02T14:57:17.214" v="5029" actId="47"/>
        <pc:sldMkLst>
          <pc:docMk/>
          <pc:sldMk cId="295038417" sldId="377"/>
        </pc:sldMkLst>
      </pc:sldChg>
      <pc:sldChg chg="del">
        <pc:chgData name="" userId="12335231067_tp_box_2" providerId="OAuth2" clId="{6190EB26-DEA2-4623-A90A-ABD642A26FB9}" dt="2024-12-02T14:57:19.208" v="5030" actId="47"/>
        <pc:sldMkLst>
          <pc:docMk/>
          <pc:sldMk cId="3546284470" sldId="378"/>
        </pc:sldMkLst>
      </pc:sldChg>
      <pc:sldChg chg="add">
        <pc:chgData name="" userId="12335231067_tp_box_2" providerId="OAuth2" clId="{6190EB26-DEA2-4623-A90A-ABD642A26FB9}" dt="2024-12-02T14:53:54.247" v="4976"/>
        <pc:sldMkLst>
          <pc:docMk/>
          <pc:sldMk cId="3234961045" sldId="382"/>
        </pc:sldMkLst>
      </pc:sldChg>
      <pc:sldChg chg="del">
        <pc:chgData name="" userId="12335231067_tp_box_2" providerId="OAuth2" clId="{6190EB26-DEA2-4623-A90A-ABD642A26FB9}" dt="2024-12-02T14:53:50.065" v="4975" actId="2696"/>
        <pc:sldMkLst>
          <pc:docMk/>
          <pc:sldMk cId="4110638386" sldId="382"/>
        </pc:sldMkLst>
      </pc:sldChg>
      <pc:sldChg chg="del">
        <pc:chgData name="" userId="12335231067_tp_box_2" providerId="OAuth2" clId="{6190EB26-DEA2-4623-A90A-ABD642A26FB9}" dt="2024-12-02T14:53:50.065" v="4975" actId="2696"/>
        <pc:sldMkLst>
          <pc:docMk/>
          <pc:sldMk cId="2817914109" sldId="383"/>
        </pc:sldMkLst>
      </pc:sldChg>
      <pc:sldChg chg="add">
        <pc:chgData name="" userId="12335231067_tp_box_2" providerId="OAuth2" clId="{6190EB26-DEA2-4623-A90A-ABD642A26FB9}" dt="2024-12-02T14:53:54.247" v="4976"/>
        <pc:sldMkLst>
          <pc:docMk/>
          <pc:sldMk cId="3104665495" sldId="383"/>
        </pc:sldMkLst>
      </pc:sldChg>
      <pc:sldChg chg="del">
        <pc:chgData name="" userId="12335231067_tp_box_2" providerId="OAuth2" clId="{6190EB26-DEA2-4623-A90A-ABD642A26FB9}" dt="2024-12-02T14:56:57.374" v="5026" actId="47"/>
        <pc:sldMkLst>
          <pc:docMk/>
          <pc:sldMk cId="1491064219" sldId="384"/>
        </pc:sldMkLst>
      </pc:sldChg>
      <pc:sldChg chg="del">
        <pc:chgData name="" userId="12335231067_tp_box_2" providerId="OAuth2" clId="{6190EB26-DEA2-4623-A90A-ABD642A26FB9}" dt="2024-12-02T14:57:22.742" v="5031" actId="47"/>
        <pc:sldMkLst>
          <pc:docMk/>
          <pc:sldMk cId="2564029803" sldId="385"/>
        </pc:sldMkLst>
      </pc:sldChg>
      <pc:sldChg chg="del">
        <pc:chgData name="" userId="12335231067_tp_box_2" providerId="OAuth2" clId="{6190EB26-DEA2-4623-A90A-ABD642A26FB9}" dt="2024-12-02T14:56:53.761" v="5025" actId="47"/>
        <pc:sldMkLst>
          <pc:docMk/>
          <pc:sldMk cId="3286179401" sldId="386"/>
        </pc:sldMkLst>
      </pc:sldChg>
      <pc:sldChg chg="del">
        <pc:chgData name="" userId="12335231067_tp_box_2" providerId="OAuth2" clId="{6190EB26-DEA2-4623-A90A-ABD642A26FB9}" dt="2024-12-02T14:56:59.621" v="5027" actId="47"/>
        <pc:sldMkLst>
          <pc:docMk/>
          <pc:sldMk cId="2649671042" sldId="387"/>
        </pc:sldMkLst>
      </pc:sldChg>
      <pc:sldChg chg="addSp delSp modSp mod chgLayout">
        <pc:chgData name="" userId="12335231067_tp_box_2" providerId="OAuth2" clId="{6190EB26-DEA2-4623-A90A-ABD642A26FB9}" dt="2024-12-02T15:09:06.435" v="5718" actId="14100"/>
        <pc:sldMkLst>
          <pc:docMk/>
          <pc:sldMk cId="3464034410" sldId="388"/>
        </pc:sldMkLst>
        <pc:spChg chg="mod or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2" creationId="{2A2350A9-B729-C0D9-74A8-E1A2DDF825E6}"/>
          </ac:spMkLst>
        </pc:spChg>
        <pc:spChg chg="mod ord">
          <ac:chgData name="" userId="12335231067_tp_box_2" providerId="OAuth2" clId="{6190EB26-DEA2-4623-A90A-ABD642A26FB9}" dt="2024-12-02T15:09:06.435" v="5718" actId="14100"/>
          <ac:spMkLst>
            <pc:docMk/>
            <pc:sldMk cId="3464034410" sldId="388"/>
            <ac:spMk id="3" creationId="{56626CCF-3DB3-8614-4923-B1E8D809B6BF}"/>
          </ac:spMkLst>
        </pc:spChg>
        <pc:spChg chg="mod or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4" creationId="{DB303EEE-4B9C-4D67-E5B8-C5B3186492D3}"/>
          </ac:spMkLst>
        </pc:spChg>
        <pc:spChg chg="mod or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5" creationId="{A9C77181-955E-E713-1B12-8A09931DF09D}"/>
          </ac:spMkLst>
        </pc:spChg>
        <pc:spChg chg="del">
          <ac:chgData name="" userId="12335231067_tp_box_2" providerId="OAuth2" clId="{6190EB26-DEA2-4623-A90A-ABD642A26FB9}" dt="2024-12-02T15:07:14.127" v="5638" actId="478"/>
          <ac:spMkLst>
            <pc:docMk/>
            <pc:sldMk cId="3464034410" sldId="388"/>
            <ac:spMk id="6" creationId="{CD40BDD6-6725-B33E-3EB7-026FCA0C4EF3}"/>
          </ac:spMkLst>
        </pc:spChg>
        <pc:spChg chg="add del mo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7" creationId="{6929983E-3E18-21A5-208D-C7F7873B308C}"/>
          </ac:spMkLst>
        </pc:spChg>
        <pc:spChg chg="add del mo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8" creationId="{D1610389-178C-3F92-1575-AFF449703BB5}"/>
          </ac:spMkLst>
        </pc:spChg>
        <pc:spChg chg="add del mo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9" creationId="{4FB5D2A9-CFA9-5835-EFF4-36594DD5D1D6}"/>
          </ac:spMkLst>
        </pc:spChg>
        <pc:spChg chg="add del mod">
          <ac:chgData name="" userId="12335231067_tp_box_2" providerId="OAuth2" clId="{6190EB26-DEA2-4623-A90A-ABD642A26FB9}" dt="2024-12-02T15:09:02.453" v="5717" actId="6264"/>
          <ac:spMkLst>
            <pc:docMk/>
            <pc:sldMk cId="3464034410" sldId="388"/>
            <ac:spMk id="10" creationId="{2BB25ED1-C39A-34F2-FD34-7EFCB6549D0D}"/>
          </ac:spMkLst>
        </pc:spChg>
        <pc:spChg chg="del">
          <ac:chgData name="" userId="12335231067_tp_box_2" providerId="OAuth2" clId="{6190EB26-DEA2-4623-A90A-ABD642A26FB9}" dt="2024-12-02T15:05:00.205" v="5514" actId="478"/>
          <ac:spMkLst>
            <pc:docMk/>
            <pc:sldMk cId="3464034410" sldId="388"/>
            <ac:spMk id="12" creationId="{F65B51AA-E058-133D-3FDF-F53AFEE9B0D4}"/>
          </ac:spMkLst>
        </pc:spChg>
        <pc:spChg chg="del">
          <ac:chgData name="" userId="12335231067_tp_box_2" providerId="OAuth2" clId="{6190EB26-DEA2-4623-A90A-ABD642A26FB9}" dt="2024-12-02T15:05:03.349" v="5515" actId="478"/>
          <ac:spMkLst>
            <pc:docMk/>
            <pc:sldMk cId="3464034410" sldId="388"/>
            <ac:spMk id="13" creationId="{993F7B92-FA06-326F-CE6F-AAD702F6085B}"/>
          </ac:spMkLst>
        </pc:spChg>
      </pc:sldChg>
      <pc:sldChg chg="del">
        <pc:chgData name="" userId="12335231067_tp_box_2" providerId="OAuth2" clId="{6190EB26-DEA2-4623-A90A-ABD642A26FB9}" dt="2024-12-02T14:53:50.065" v="4975" actId="2696"/>
        <pc:sldMkLst>
          <pc:docMk/>
          <pc:sldMk cId="1348346154" sldId="390"/>
        </pc:sldMkLst>
      </pc:sldChg>
      <pc:sldChg chg="add">
        <pc:chgData name="" userId="12335231067_tp_box_2" providerId="OAuth2" clId="{6190EB26-DEA2-4623-A90A-ABD642A26FB9}" dt="2024-12-02T14:53:54.247" v="4976"/>
        <pc:sldMkLst>
          <pc:docMk/>
          <pc:sldMk cId="1462680140" sldId="390"/>
        </pc:sldMkLst>
      </pc:sldChg>
      <pc:sldChg chg="del">
        <pc:chgData name="" userId="12335231067_tp_box_2" providerId="OAuth2" clId="{6190EB26-DEA2-4623-A90A-ABD642A26FB9}" dt="2024-12-02T13:02:44.892" v="3678" actId="47"/>
        <pc:sldMkLst>
          <pc:docMk/>
          <pc:sldMk cId="1537661668" sldId="391"/>
        </pc:sldMkLst>
      </pc:sldChg>
      <pc:sldChg chg="modSp mod">
        <pc:chgData name="" userId="12335231067_tp_box_2" providerId="OAuth2" clId="{6190EB26-DEA2-4623-A90A-ABD642A26FB9}" dt="2024-12-02T12:38:57.192" v="3095" actId="20577"/>
        <pc:sldMkLst>
          <pc:docMk/>
          <pc:sldMk cId="3468681356" sldId="392"/>
        </pc:sldMkLst>
        <pc:spChg chg="mod">
          <ac:chgData name="" userId="12335231067_tp_box_2" providerId="OAuth2" clId="{6190EB26-DEA2-4623-A90A-ABD642A26FB9}" dt="2024-12-02T12:38:57.192" v="3095" actId="20577"/>
          <ac:spMkLst>
            <pc:docMk/>
            <pc:sldMk cId="3468681356" sldId="392"/>
            <ac:spMk id="3" creationId="{123902FD-6495-677A-8DD6-BEAC5FB6CE97}"/>
          </ac:spMkLst>
        </pc:spChg>
        <pc:picChg chg="mod">
          <ac:chgData name="" userId="12335231067_tp_box_2" providerId="OAuth2" clId="{6190EB26-DEA2-4623-A90A-ABD642A26FB9}" dt="2024-12-02T12:38:28.135" v="3078" actId="1076"/>
          <ac:picMkLst>
            <pc:docMk/>
            <pc:sldMk cId="3468681356" sldId="392"/>
            <ac:picMk id="10" creationId="{B92C7E69-C9E7-25DD-B6F8-DE51DE739F47}"/>
          </ac:picMkLst>
        </pc:picChg>
        <pc:picChg chg="mod">
          <ac:chgData name="" userId="12335231067_tp_box_2" providerId="OAuth2" clId="{6190EB26-DEA2-4623-A90A-ABD642A26FB9}" dt="2024-12-02T12:38:28.135" v="3078" actId="1076"/>
          <ac:picMkLst>
            <pc:docMk/>
            <pc:sldMk cId="3468681356" sldId="392"/>
            <ac:picMk id="17" creationId="{6A3BB486-7F4F-A367-4D6C-768FAEC2ECA0}"/>
          </ac:picMkLst>
        </pc:picChg>
      </pc:sldChg>
      <pc:sldChg chg="add">
        <pc:chgData name="" userId="12335231067_tp_box_2" providerId="OAuth2" clId="{6190EB26-DEA2-4623-A90A-ABD642A26FB9}" dt="2024-12-02T14:53:54.247" v="4976"/>
        <pc:sldMkLst>
          <pc:docMk/>
          <pc:sldMk cId="333106653" sldId="393"/>
        </pc:sldMkLst>
      </pc:sldChg>
      <pc:sldChg chg="del">
        <pc:chgData name="" userId="12335231067_tp_box_2" providerId="OAuth2" clId="{6190EB26-DEA2-4623-A90A-ABD642A26FB9}" dt="2024-12-02T14:53:50.065" v="4975" actId="2696"/>
        <pc:sldMkLst>
          <pc:docMk/>
          <pc:sldMk cId="3644933160" sldId="393"/>
        </pc:sldMkLst>
      </pc:sldChg>
      <pc:sldChg chg="del">
        <pc:chgData name="" userId="12335231067_tp_box_2" providerId="OAuth2" clId="{6190EB26-DEA2-4623-A90A-ABD642A26FB9}" dt="2024-12-02T14:53:50.065" v="4975" actId="2696"/>
        <pc:sldMkLst>
          <pc:docMk/>
          <pc:sldMk cId="1286720218" sldId="394"/>
        </pc:sldMkLst>
      </pc:sldChg>
      <pc:sldChg chg="add">
        <pc:chgData name="" userId="12335231067_tp_box_2" providerId="OAuth2" clId="{6190EB26-DEA2-4623-A90A-ABD642A26FB9}" dt="2024-12-02T14:53:54.247" v="4976"/>
        <pc:sldMkLst>
          <pc:docMk/>
          <pc:sldMk cId="2485856428" sldId="394"/>
        </pc:sldMkLst>
      </pc:sldChg>
      <pc:sldChg chg="del">
        <pc:chgData name="" userId="12335231067_tp_box_2" providerId="OAuth2" clId="{6190EB26-DEA2-4623-A90A-ABD642A26FB9}" dt="2024-12-02T14:53:50.065" v="4975" actId="2696"/>
        <pc:sldMkLst>
          <pc:docMk/>
          <pc:sldMk cId="2343064150" sldId="395"/>
        </pc:sldMkLst>
      </pc:sldChg>
      <pc:sldChg chg="add">
        <pc:chgData name="" userId="12335231067_tp_box_2" providerId="OAuth2" clId="{6190EB26-DEA2-4623-A90A-ABD642A26FB9}" dt="2024-12-02T14:53:54.247" v="4976"/>
        <pc:sldMkLst>
          <pc:docMk/>
          <pc:sldMk cId="2428469050" sldId="395"/>
        </pc:sldMkLst>
      </pc:sldChg>
      <pc:sldChg chg="addSp delSp modSp mod ord">
        <pc:chgData name="" userId="12335231067_tp_box_2" providerId="OAuth2" clId="{6190EB26-DEA2-4623-A90A-ABD642A26FB9}" dt="2024-12-02T13:02:16.007" v="3676" actId="20577"/>
        <pc:sldMkLst>
          <pc:docMk/>
          <pc:sldMk cId="2133527811" sldId="396"/>
        </pc:sldMkLst>
        <pc:spChg chg="mod">
          <ac:chgData name="" userId="12335231067_tp_box_2" providerId="OAuth2" clId="{6190EB26-DEA2-4623-A90A-ABD642A26FB9}" dt="2024-12-02T12:54:33.748" v="3254" actId="14100"/>
          <ac:spMkLst>
            <pc:docMk/>
            <pc:sldMk cId="2133527811" sldId="396"/>
            <ac:spMk id="2" creationId="{DD576DA0-CE1F-20E1-E040-9CF07C823241}"/>
          </ac:spMkLst>
        </pc:spChg>
        <pc:spChg chg="mod">
          <ac:chgData name="" userId="12335231067_tp_box_2" providerId="OAuth2" clId="{6190EB26-DEA2-4623-A90A-ABD642A26FB9}" dt="2024-12-02T13:02:16.007" v="3676" actId="20577"/>
          <ac:spMkLst>
            <pc:docMk/>
            <pc:sldMk cId="2133527811" sldId="396"/>
            <ac:spMk id="3" creationId="{65060957-5221-2BA7-F7A0-9F11F73090A1}"/>
          </ac:spMkLst>
        </pc:spChg>
        <pc:spChg chg="add mod">
          <ac:chgData name="" userId="12335231067_tp_box_2" providerId="OAuth2" clId="{6190EB26-DEA2-4623-A90A-ABD642A26FB9}" dt="2024-12-02T12:55:58.259" v="3258" actId="1076"/>
          <ac:spMkLst>
            <pc:docMk/>
            <pc:sldMk cId="2133527811" sldId="396"/>
            <ac:spMk id="6" creationId="{7EDEEF84-49C1-5835-9B87-CFB2AEFE09FD}"/>
          </ac:spMkLst>
        </pc:spChg>
        <pc:spChg chg="del mod">
          <ac:chgData name="" userId="12335231067_tp_box_2" providerId="OAuth2" clId="{6190EB26-DEA2-4623-A90A-ABD642A26FB9}" dt="2024-12-02T12:59:09.229" v="3352" actId="478"/>
          <ac:spMkLst>
            <pc:docMk/>
            <pc:sldMk cId="2133527811" sldId="396"/>
            <ac:spMk id="10" creationId="{84ADF1B3-F467-D5E1-7E95-F77F2525A209}"/>
          </ac:spMkLst>
        </pc:spChg>
        <pc:picChg chg="add mod ord">
          <ac:chgData name="" userId="12335231067_tp_box_2" providerId="OAuth2" clId="{6190EB26-DEA2-4623-A90A-ABD642A26FB9}" dt="2024-12-02T12:57:39.555" v="3272" actId="14100"/>
          <ac:picMkLst>
            <pc:docMk/>
            <pc:sldMk cId="2133527811" sldId="396"/>
            <ac:picMk id="8" creationId="{B82F5E4E-7708-E902-841F-520D324C5B54}"/>
          </ac:picMkLst>
        </pc:picChg>
        <pc:picChg chg="mod">
          <ac:chgData name="" userId="12335231067_tp_box_2" providerId="OAuth2" clId="{6190EB26-DEA2-4623-A90A-ABD642A26FB9}" dt="2024-12-02T12:56:54.267" v="3263" actId="1076"/>
          <ac:picMkLst>
            <pc:docMk/>
            <pc:sldMk cId="2133527811" sldId="396"/>
            <ac:picMk id="9" creationId="{C2CF2C5D-13F3-24B7-BA99-F44C40CBAB0D}"/>
          </ac:picMkLst>
        </pc:picChg>
        <pc:picChg chg="add mod">
          <ac:chgData name="" userId="12335231067_tp_box_2" providerId="OAuth2" clId="{6190EB26-DEA2-4623-A90A-ABD642A26FB9}" dt="2024-12-02T12:57:51.067" v="3275" actId="1076"/>
          <ac:picMkLst>
            <pc:docMk/>
            <pc:sldMk cId="2133527811" sldId="396"/>
            <ac:picMk id="11" creationId="{388C2777-5FB5-6F08-DFDF-D2FEA2400FD7}"/>
          </ac:picMkLst>
        </pc:picChg>
      </pc:sldChg>
      <pc:sldChg chg="modSp mod">
        <pc:chgData name="" userId="12335231067_tp_box_2" providerId="OAuth2" clId="{6190EB26-DEA2-4623-A90A-ABD642A26FB9}" dt="2024-12-02T12:37:08.559" v="3074" actId="1076"/>
        <pc:sldMkLst>
          <pc:docMk/>
          <pc:sldMk cId="93010677" sldId="399"/>
        </pc:sldMkLst>
        <pc:spChg chg="mod">
          <ac:chgData name="" userId="12335231067_tp_box_2" providerId="OAuth2" clId="{6190EB26-DEA2-4623-A90A-ABD642A26FB9}" dt="2024-12-02T12:36:33.885" v="3071" actId="20577"/>
          <ac:spMkLst>
            <pc:docMk/>
            <pc:sldMk cId="93010677" sldId="399"/>
            <ac:spMk id="5" creationId="{DF39CF5F-7EC8-46C4-2E6A-4A49B9A8992D}"/>
          </ac:spMkLst>
        </pc:spChg>
        <pc:spChg chg="mod">
          <ac:chgData name="" userId="12335231067_tp_box_2" providerId="OAuth2" clId="{6190EB26-DEA2-4623-A90A-ABD642A26FB9}" dt="2024-12-02T12:37:08.559" v="3074" actId="1076"/>
          <ac:spMkLst>
            <pc:docMk/>
            <pc:sldMk cId="93010677" sldId="399"/>
            <ac:spMk id="9" creationId="{DEADF0D0-98AB-0E72-828A-FF6F278655F9}"/>
          </ac:spMkLst>
        </pc:spChg>
      </pc:sldChg>
      <pc:sldChg chg="add del">
        <pc:chgData name="" userId="12335231067_tp_box_2" providerId="OAuth2" clId="{6190EB26-DEA2-4623-A90A-ABD642A26FB9}" dt="2024-12-02T14:12:25.587" v="4479" actId="2696"/>
        <pc:sldMkLst>
          <pc:docMk/>
          <pc:sldMk cId="645978779" sldId="400"/>
        </pc:sldMkLst>
      </pc:sldChg>
      <pc:sldChg chg="add">
        <pc:chgData name="" userId="12335231067_tp_box_2" providerId="OAuth2" clId="{6190EB26-DEA2-4623-A90A-ABD642A26FB9}" dt="2024-12-02T14:12:29.627" v="4480"/>
        <pc:sldMkLst>
          <pc:docMk/>
          <pc:sldMk cId="4233507948" sldId="400"/>
        </pc:sldMkLst>
      </pc:sldChg>
      <pc:sldChg chg="modSp new mod">
        <pc:chgData name="" userId="12335231067_tp_box_2" providerId="OAuth2" clId="{6190EB26-DEA2-4623-A90A-ABD642A26FB9}" dt="2024-12-02T14:41:09.175" v="4830" actId="14100"/>
        <pc:sldMkLst>
          <pc:docMk/>
          <pc:sldMk cId="1726447644" sldId="401"/>
        </pc:sldMkLst>
        <pc:spChg chg="mod">
          <ac:chgData name="" userId="12335231067_tp_box_2" providerId="OAuth2" clId="{6190EB26-DEA2-4623-A90A-ABD642A26FB9}" dt="2024-12-02T12:49:35.525" v="3227" actId="14100"/>
          <ac:spMkLst>
            <pc:docMk/>
            <pc:sldMk cId="1726447644" sldId="401"/>
            <ac:spMk id="2" creationId="{584B18D9-62B8-CFF9-9FC7-C2E87A4420EE}"/>
          </ac:spMkLst>
        </pc:spChg>
        <pc:spChg chg="mod">
          <ac:chgData name="" userId="12335231067_tp_box_2" providerId="OAuth2" clId="{6190EB26-DEA2-4623-A90A-ABD642A26FB9}" dt="2024-12-02T14:41:09.175" v="4830" actId="14100"/>
          <ac:spMkLst>
            <pc:docMk/>
            <pc:sldMk cId="1726447644" sldId="401"/>
            <ac:spMk id="3" creationId="{F239B740-35B1-760C-B1D1-35E4261B49CA}"/>
          </ac:spMkLst>
        </pc:spChg>
      </pc:sldChg>
      <pc:sldChg chg="modSp new mod">
        <pc:chgData name="" userId="12335231067_tp_box_2" providerId="OAuth2" clId="{6190EB26-DEA2-4623-A90A-ABD642A26FB9}" dt="2024-12-02T14:40:54.624" v="4828" actId="14100"/>
        <pc:sldMkLst>
          <pc:docMk/>
          <pc:sldMk cId="2236887408" sldId="402"/>
        </pc:sldMkLst>
        <pc:spChg chg="mod">
          <ac:chgData name="" userId="12335231067_tp_box_2" providerId="OAuth2" clId="{6190EB26-DEA2-4623-A90A-ABD642A26FB9}" dt="2024-12-02T12:36:35.890" v="3073" actId="14100"/>
          <ac:spMkLst>
            <pc:docMk/>
            <pc:sldMk cId="2236887408" sldId="402"/>
            <ac:spMk id="2" creationId="{8D22E42D-7B7D-BC52-0CFB-348D44795EA4}"/>
          </ac:spMkLst>
        </pc:spChg>
        <pc:spChg chg="mod">
          <ac:chgData name="" userId="12335231067_tp_box_2" providerId="OAuth2" clId="{6190EB26-DEA2-4623-A90A-ABD642A26FB9}" dt="2024-12-02T14:40:54.624" v="4828" actId="14100"/>
          <ac:spMkLst>
            <pc:docMk/>
            <pc:sldMk cId="2236887408" sldId="402"/>
            <ac:spMk id="3" creationId="{69D1701D-F3C3-0504-5EE8-CC04E442B0E2}"/>
          </ac:spMkLst>
        </pc:spChg>
      </pc:sldChg>
      <pc:sldChg chg="addSp delSp modSp new mod modClrScheme chgLayout">
        <pc:chgData name="" userId="12335231067_tp_box_2" providerId="OAuth2" clId="{6190EB26-DEA2-4623-A90A-ABD642A26FB9}" dt="2024-12-02T14:12:03.975" v="4476" actId="20577"/>
        <pc:sldMkLst>
          <pc:docMk/>
          <pc:sldMk cId="525669547" sldId="403"/>
        </pc:sldMkLst>
        <pc:spChg chg="del">
          <ac:chgData name="" userId="12335231067_tp_box_2" providerId="OAuth2" clId="{6190EB26-DEA2-4623-A90A-ABD642A26FB9}" dt="2024-12-02T13:42:58.580" v="4310" actId="6264"/>
          <ac:spMkLst>
            <pc:docMk/>
            <pc:sldMk cId="525669547" sldId="403"/>
            <ac:spMk id="2" creationId="{A8FE75CF-9F28-6D06-E83F-DD24601E9A50}"/>
          </ac:spMkLst>
        </pc:spChg>
        <pc:spChg chg="del">
          <ac:chgData name="" userId="12335231067_tp_box_2" providerId="OAuth2" clId="{6190EB26-DEA2-4623-A90A-ABD642A26FB9}" dt="2024-12-02T13:42:58.580" v="4310" actId="6264"/>
          <ac:spMkLst>
            <pc:docMk/>
            <pc:sldMk cId="525669547" sldId="403"/>
            <ac:spMk id="3" creationId="{9BA066A0-ED31-71A0-3CCC-D08D1AB73C1D}"/>
          </ac:spMkLst>
        </pc:spChg>
        <pc:spChg chg="mod ord">
          <ac:chgData name="" userId="12335231067_tp_box_2" providerId="OAuth2" clId="{6190EB26-DEA2-4623-A90A-ABD642A26FB9}" dt="2024-12-02T13:43:05.018" v="4315" actId="700"/>
          <ac:spMkLst>
            <pc:docMk/>
            <pc:sldMk cId="525669547" sldId="403"/>
            <ac:spMk id="4" creationId="{F72BB978-7646-CC1D-607B-2133F09F7D6A}"/>
          </ac:spMkLst>
        </pc:spChg>
        <pc:spChg chg="mod ord">
          <ac:chgData name="" userId="12335231067_tp_box_2" providerId="OAuth2" clId="{6190EB26-DEA2-4623-A90A-ABD642A26FB9}" dt="2024-12-02T13:43:05.018" v="4315" actId="700"/>
          <ac:spMkLst>
            <pc:docMk/>
            <pc:sldMk cId="525669547" sldId="403"/>
            <ac:spMk id="5" creationId="{F2C9E578-1282-CED6-7A1F-58D9F34C3597}"/>
          </ac:spMkLst>
        </pc:spChg>
        <pc:spChg chg="add del mod">
          <ac:chgData name="" userId="12335231067_tp_box_2" providerId="OAuth2" clId="{6190EB26-DEA2-4623-A90A-ABD642A26FB9}" dt="2024-12-02T13:42:58.580" v="4310" actId="6264"/>
          <ac:spMkLst>
            <pc:docMk/>
            <pc:sldMk cId="525669547" sldId="403"/>
            <ac:spMk id="6" creationId="{1AB65B2C-C99C-8B96-A467-02E6CAC3D302}"/>
          </ac:spMkLst>
        </pc:spChg>
        <pc:spChg chg="add del mod">
          <ac:chgData name="" userId="12335231067_tp_box_2" providerId="OAuth2" clId="{6190EB26-DEA2-4623-A90A-ABD642A26FB9}" dt="2024-12-02T13:42:58.580" v="4310" actId="6264"/>
          <ac:spMkLst>
            <pc:docMk/>
            <pc:sldMk cId="525669547" sldId="403"/>
            <ac:spMk id="7" creationId="{5EFB76A1-6B18-2A99-1AB6-A2A534823DD4}"/>
          </ac:spMkLst>
        </pc:spChg>
        <pc:spChg chg="add del mod ord">
          <ac:chgData name="" userId="12335231067_tp_box_2" providerId="OAuth2" clId="{6190EB26-DEA2-4623-A90A-ABD642A26FB9}" dt="2024-12-02T13:42:59.677" v="4311" actId="6264"/>
          <ac:spMkLst>
            <pc:docMk/>
            <pc:sldMk cId="525669547" sldId="403"/>
            <ac:spMk id="8" creationId="{64AE9B78-5DA8-25E0-1467-43D21CB6A15C}"/>
          </ac:spMkLst>
        </pc:spChg>
        <pc:spChg chg="add del mod ord">
          <ac:chgData name="" userId="12335231067_tp_box_2" providerId="OAuth2" clId="{6190EB26-DEA2-4623-A90A-ABD642A26FB9}" dt="2024-12-02T13:42:59.677" v="4311" actId="6264"/>
          <ac:spMkLst>
            <pc:docMk/>
            <pc:sldMk cId="525669547" sldId="403"/>
            <ac:spMk id="9" creationId="{7E4C6F53-3580-C211-A703-EAA64FF2D8BD}"/>
          </ac:spMkLst>
        </pc:spChg>
        <pc:spChg chg="add del mod">
          <ac:chgData name="" userId="12335231067_tp_box_2" providerId="OAuth2" clId="{6190EB26-DEA2-4623-A90A-ABD642A26FB9}" dt="2024-12-02T13:42:59.677" v="4311" actId="6264"/>
          <ac:spMkLst>
            <pc:docMk/>
            <pc:sldMk cId="525669547" sldId="403"/>
            <ac:spMk id="10" creationId="{450F0FFD-312F-2A7C-022E-C027831FE603}"/>
          </ac:spMkLst>
        </pc:spChg>
        <pc:spChg chg="add del mod">
          <ac:chgData name="" userId="12335231067_tp_box_2" providerId="OAuth2" clId="{6190EB26-DEA2-4623-A90A-ABD642A26FB9}" dt="2024-12-02T13:42:59.677" v="4311" actId="6264"/>
          <ac:spMkLst>
            <pc:docMk/>
            <pc:sldMk cId="525669547" sldId="403"/>
            <ac:spMk id="11" creationId="{594485DF-E263-A53B-B79C-D3BD05690815}"/>
          </ac:spMkLst>
        </pc:spChg>
        <pc:spChg chg="add del mod ord">
          <ac:chgData name="" userId="12335231067_tp_box_2" providerId="OAuth2" clId="{6190EB26-DEA2-4623-A90A-ABD642A26FB9}" dt="2024-12-02T13:43:01.837" v="4312" actId="6264"/>
          <ac:spMkLst>
            <pc:docMk/>
            <pc:sldMk cId="525669547" sldId="403"/>
            <ac:spMk id="12" creationId="{BE315A27-A746-EA2A-8F43-48B005EB0076}"/>
          </ac:spMkLst>
        </pc:spChg>
        <pc:spChg chg="add del mod ord">
          <ac:chgData name="" userId="12335231067_tp_box_2" providerId="OAuth2" clId="{6190EB26-DEA2-4623-A90A-ABD642A26FB9}" dt="2024-12-02T13:43:01.837" v="4312" actId="6264"/>
          <ac:spMkLst>
            <pc:docMk/>
            <pc:sldMk cId="525669547" sldId="403"/>
            <ac:spMk id="13" creationId="{AA61A427-C35B-DE13-0F59-F63200DA5330}"/>
          </ac:spMkLst>
        </pc:spChg>
        <pc:spChg chg="add del mod">
          <ac:chgData name="" userId="12335231067_tp_box_2" providerId="OAuth2" clId="{6190EB26-DEA2-4623-A90A-ABD642A26FB9}" dt="2024-12-02T13:43:01.837" v="4312" actId="6264"/>
          <ac:spMkLst>
            <pc:docMk/>
            <pc:sldMk cId="525669547" sldId="403"/>
            <ac:spMk id="14" creationId="{479202FA-5835-FFA9-A5BA-3BC59303E9BE}"/>
          </ac:spMkLst>
        </pc:spChg>
        <pc:spChg chg="add del mod">
          <ac:chgData name="" userId="12335231067_tp_box_2" providerId="OAuth2" clId="{6190EB26-DEA2-4623-A90A-ABD642A26FB9}" dt="2024-12-02T13:43:01.837" v="4312" actId="6264"/>
          <ac:spMkLst>
            <pc:docMk/>
            <pc:sldMk cId="525669547" sldId="403"/>
            <ac:spMk id="15" creationId="{7C281448-3DC5-0F5B-5822-5690F4C1C6B1}"/>
          </ac:spMkLst>
        </pc:spChg>
        <pc:spChg chg="add del mod ord">
          <ac:chgData name="" userId="12335231067_tp_box_2" providerId="OAuth2" clId="{6190EB26-DEA2-4623-A90A-ABD642A26FB9}" dt="2024-12-02T13:43:02.364" v="4313" actId="6264"/>
          <ac:spMkLst>
            <pc:docMk/>
            <pc:sldMk cId="525669547" sldId="403"/>
            <ac:spMk id="16" creationId="{A0E9F70F-7788-3927-25ED-B9FBBF34E336}"/>
          </ac:spMkLst>
        </pc:spChg>
        <pc:spChg chg="add del mod ord">
          <ac:chgData name="" userId="12335231067_tp_box_2" providerId="OAuth2" clId="{6190EB26-DEA2-4623-A90A-ABD642A26FB9}" dt="2024-12-02T13:43:02.364" v="4313" actId="6264"/>
          <ac:spMkLst>
            <pc:docMk/>
            <pc:sldMk cId="525669547" sldId="403"/>
            <ac:spMk id="17" creationId="{1ED115B0-867E-50A7-1E37-7E5D0BB24040}"/>
          </ac:spMkLst>
        </pc:spChg>
        <pc:spChg chg="add del mod">
          <ac:chgData name="" userId="12335231067_tp_box_2" providerId="OAuth2" clId="{6190EB26-DEA2-4623-A90A-ABD642A26FB9}" dt="2024-12-02T13:43:02.364" v="4313" actId="6264"/>
          <ac:spMkLst>
            <pc:docMk/>
            <pc:sldMk cId="525669547" sldId="403"/>
            <ac:spMk id="18" creationId="{9542BDCF-921A-CFF5-6875-F2F06A3EE538}"/>
          </ac:spMkLst>
        </pc:spChg>
        <pc:spChg chg="add del mod">
          <ac:chgData name="" userId="12335231067_tp_box_2" providerId="OAuth2" clId="{6190EB26-DEA2-4623-A90A-ABD642A26FB9}" dt="2024-12-02T13:43:02.364" v="4313" actId="6264"/>
          <ac:spMkLst>
            <pc:docMk/>
            <pc:sldMk cId="525669547" sldId="403"/>
            <ac:spMk id="19" creationId="{DD007F9B-3CDE-67C4-ED31-5D634E7D7E4D}"/>
          </ac:spMkLst>
        </pc:spChg>
        <pc:spChg chg="add del mod ord">
          <ac:chgData name="" userId="12335231067_tp_box_2" providerId="OAuth2" clId="{6190EB26-DEA2-4623-A90A-ABD642A26FB9}" dt="2024-12-02T13:43:02.831" v="4314" actId="6264"/>
          <ac:spMkLst>
            <pc:docMk/>
            <pc:sldMk cId="525669547" sldId="403"/>
            <ac:spMk id="20" creationId="{7F44E5B0-F236-2C9C-E841-65652378557A}"/>
          </ac:spMkLst>
        </pc:spChg>
        <pc:spChg chg="add del mod ord">
          <ac:chgData name="" userId="12335231067_tp_box_2" providerId="OAuth2" clId="{6190EB26-DEA2-4623-A90A-ABD642A26FB9}" dt="2024-12-02T13:43:02.831" v="4314" actId="6264"/>
          <ac:spMkLst>
            <pc:docMk/>
            <pc:sldMk cId="525669547" sldId="403"/>
            <ac:spMk id="21" creationId="{6F49D4C7-5729-0225-3563-00A723DBA463}"/>
          </ac:spMkLst>
        </pc:spChg>
        <pc:spChg chg="add del mod">
          <ac:chgData name="" userId="12335231067_tp_box_2" providerId="OAuth2" clId="{6190EB26-DEA2-4623-A90A-ABD642A26FB9}" dt="2024-12-02T13:43:02.831" v="4314" actId="6264"/>
          <ac:spMkLst>
            <pc:docMk/>
            <pc:sldMk cId="525669547" sldId="403"/>
            <ac:spMk id="22" creationId="{D6F140FC-CB55-7BDC-35E9-AE4E3FFA064B}"/>
          </ac:spMkLst>
        </pc:spChg>
        <pc:spChg chg="add del mod">
          <ac:chgData name="" userId="12335231067_tp_box_2" providerId="OAuth2" clId="{6190EB26-DEA2-4623-A90A-ABD642A26FB9}" dt="2024-12-02T13:43:02.831" v="4314" actId="6264"/>
          <ac:spMkLst>
            <pc:docMk/>
            <pc:sldMk cId="525669547" sldId="403"/>
            <ac:spMk id="23" creationId="{218D801D-2CCD-4B17-2E70-96EF7BDBB4A9}"/>
          </ac:spMkLst>
        </pc:spChg>
        <pc:spChg chg="add del mod ord">
          <ac:chgData name="" userId="12335231067_tp_box_2" providerId="OAuth2" clId="{6190EB26-DEA2-4623-A90A-ABD642A26FB9}" dt="2024-12-02T13:43:05.018" v="4315" actId="700"/>
          <ac:spMkLst>
            <pc:docMk/>
            <pc:sldMk cId="525669547" sldId="403"/>
            <ac:spMk id="24" creationId="{CF547114-B4D0-6201-DD5D-D9BAC7BDE133}"/>
          </ac:spMkLst>
        </pc:spChg>
        <pc:spChg chg="add del mod ord">
          <ac:chgData name="" userId="12335231067_tp_box_2" providerId="OAuth2" clId="{6190EB26-DEA2-4623-A90A-ABD642A26FB9}" dt="2024-12-02T13:43:05.018" v="4315" actId="700"/>
          <ac:spMkLst>
            <pc:docMk/>
            <pc:sldMk cId="525669547" sldId="403"/>
            <ac:spMk id="25" creationId="{84987E12-420F-39D1-DAA9-7D02C9294948}"/>
          </ac:spMkLst>
        </pc:spChg>
        <pc:spChg chg="add mod">
          <ac:chgData name="" userId="12335231067_tp_box_2" providerId="OAuth2" clId="{6190EB26-DEA2-4623-A90A-ABD642A26FB9}" dt="2024-12-02T14:12:03.975" v="4476" actId="20577"/>
          <ac:spMkLst>
            <pc:docMk/>
            <pc:sldMk cId="525669547" sldId="403"/>
            <ac:spMk id="27" creationId="{C194F074-BCCC-F825-B9D1-38A6861FAB2E}"/>
          </ac:spMkLst>
        </pc:spChg>
        <pc:picChg chg="add mod ord">
          <ac:chgData name="" userId="12335231067_tp_box_2" providerId="OAuth2" clId="{6190EB26-DEA2-4623-A90A-ABD642A26FB9}" dt="2024-12-02T13:43:12.945" v="4318" actId="167"/>
          <ac:picMkLst>
            <pc:docMk/>
            <pc:sldMk cId="525669547" sldId="403"/>
            <ac:picMk id="26" creationId="{44419E41-7502-7D94-610B-EE47A97F166B}"/>
          </ac:picMkLst>
        </pc:picChg>
      </pc:sldChg>
      <pc:sldChg chg="addSp modSp new mod">
        <pc:chgData name="" userId="12335231067_tp_box_2" providerId="OAuth2" clId="{6190EB26-DEA2-4623-A90A-ABD642A26FB9}" dt="2024-12-02T14:11:53.854" v="4475" actId="20577"/>
        <pc:sldMkLst>
          <pc:docMk/>
          <pc:sldMk cId="2537342244" sldId="404"/>
        </pc:sldMkLst>
        <pc:spChg chg="add mod">
          <ac:chgData name="" userId="12335231067_tp_box_2" providerId="OAuth2" clId="{6190EB26-DEA2-4623-A90A-ABD642A26FB9}" dt="2024-12-02T14:11:53.854" v="4475" actId="20577"/>
          <ac:spMkLst>
            <pc:docMk/>
            <pc:sldMk cId="2537342244" sldId="404"/>
            <ac:spMk id="5" creationId="{1C1C3C8E-FE7C-BCD0-F0C8-964A8E13C285}"/>
          </ac:spMkLst>
        </pc:spChg>
        <pc:picChg chg="add mod ord">
          <ac:chgData name="" userId="12335231067_tp_box_2" providerId="OAuth2" clId="{6190EB26-DEA2-4623-A90A-ABD642A26FB9}" dt="2024-12-02T14:11:42.791" v="4473" actId="1076"/>
          <ac:picMkLst>
            <pc:docMk/>
            <pc:sldMk cId="2537342244" sldId="404"/>
            <ac:picMk id="4" creationId="{1E2207B3-957F-95B6-846B-95ABA8E06D63}"/>
          </ac:picMkLst>
        </pc:picChg>
      </pc:sldChg>
      <pc:sldChg chg="new">
        <pc:chgData name="" userId="12335231067_tp_box_2" providerId="OAuth2" clId="{6190EB26-DEA2-4623-A90A-ABD642A26FB9}" dt="2024-12-02T14:16:58.585" v="4494" actId="680"/>
        <pc:sldMkLst>
          <pc:docMk/>
          <pc:sldMk cId="2563183901" sldId="405"/>
        </pc:sldMkLst>
      </pc:sldChg>
      <pc:sldChg chg="addSp delSp modSp new mod modClrScheme chgLayout">
        <pc:chgData name="" userId="12335231067_tp_box_2" providerId="OAuth2" clId="{6190EB26-DEA2-4623-A90A-ABD642A26FB9}" dt="2024-12-02T14:36:38.212" v="4817" actId="20577"/>
        <pc:sldMkLst>
          <pc:docMk/>
          <pc:sldMk cId="1618941547" sldId="406"/>
        </pc:sldMkLst>
        <pc:spChg chg="mod ord">
          <ac:chgData name="" userId="12335231067_tp_box_2" providerId="OAuth2" clId="{6190EB26-DEA2-4623-A90A-ABD642A26FB9}" dt="2024-12-02T14:28:33.186" v="4517" actId="700"/>
          <ac:spMkLst>
            <pc:docMk/>
            <pc:sldMk cId="1618941547" sldId="406"/>
            <ac:spMk id="2" creationId="{5C7C5E09-2C5B-F860-0226-8C51CA9FAFFA}"/>
          </ac:spMkLst>
        </pc:spChg>
        <pc:spChg chg="mod ord">
          <ac:chgData name="" userId="12335231067_tp_box_2" providerId="OAuth2" clId="{6190EB26-DEA2-4623-A90A-ABD642A26FB9}" dt="2024-12-02T14:28:33.186" v="4517" actId="700"/>
          <ac:spMkLst>
            <pc:docMk/>
            <pc:sldMk cId="1618941547" sldId="406"/>
            <ac:spMk id="3" creationId="{87DDB68A-FDF8-ADA9-61AC-BC7B1A23308A}"/>
          </ac:spMkLst>
        </pc:spChg>
        <pc:spChg chg="mod ord">
          <ac:chgData name="" userId="12335231067_tp_box_2" providerId="OAuth2" clId="{6190EB26-DEA2-4623-A90A-ABD642A26FB9}" dt="2024-12-02T14:28:33.186" v="4517" actId="700"/>
          <ac:spMkLst>
            <pc:docMk/>
            <pc:sldMk cId="1618941547" sldId="406"/>
            <ac:spMk id="4" creationId="{8C7591D8-FD34-D0CE-0A70-DDC85BAADDF9}"/>
          </ac:spMkLst>
        </pc:spChg>
        <pc:spChg chg="add del mod">
          <ac:chgData name="" userId="12335231067_tp_box_2" providerId="OAuth2" clId="{6190EB26-DEA2-4623-A90A-ABD642A26FB9}" dt="2024-12-02T14:28:28.066" v="4516" actId="6264"/>
          <ac:spMkLst>
            <pc:docMk/>
            <pc:sldMk cId="1618941547" sldId="406"/>
            <ac:spMk id="5" creationId="{DB70CAD2-45A8-D6A3-02E1-CA1CFEF22AFB}"/>
          </ac:spMkLst>
        </pc:spChg>
        <pc:spChg chg="add del mod">
          <ac:chgData name="" userId="12335231067_tp_box_2" providerId="OAuth2" clId="{6190EB26-DEA2-4623-A90A-ABD642A26FB9}" dt="2024-12-02T14:28:28.066" v="4516" actId="6264"/>
          <ac:spMkLst>
            <pc:docMk/>
            <pc:sldMk cId="1618941547" sldId="406"/>
            <ac:spMk id="6" creationId="{1B0345C7-16D2-0438-F228-BD40ADFA1367}"/>
          </ac:spMkLst>
        </pc:spChg>
        <pc:spChg chg="add del mod">
          <ac:chgData name="" userId="12335231067_tp_box_2" providerId="OAuth2" clId="{6190EB26-DEA2-4623-A90A-ABD642A26FB9}" dt="2024-12-02T14:28:28.066" v="4516" actId="6264"/>
          <ac:spMkLst>
            <pc:docMk/>
            <pc:sldMk cId="1618941547" sldId="406"/>
            <ac:spMk id="7" creationId="{3D2E50ED-C4D3-6C77-8B0F-81FDED6418B9}"/>
          </ac:spMkLst>
        </pc:spChg>
        <pc:spChg chg="add mod ord">
          <ac:chgData name="" userId="12335231067_tp_box_2" providerId="OAuth2" clId="{6190EB26-DEA2-4623-A90A-ABD642A26FB9}" dt="2024-12-02T14:36:38.212" v="4817" actId="20577"/>
          <ac:spMkLst>
            <pc:docMk/>
            <pc:sldMk cId="1618941547" sldId="406"/>
            <ac:spMk id="8" creationId="{063C4E3D-2959-31FD-7F62-C9419820588F}"/>
          </ac:spMkLst>
        </pc:spChg>
      </pc:sldChg>
      <pc:sldChg chg="addSp delSp modSp new mod modClrScheme chgLayout">
        <pc:chgData name="" userId="12335231067_tp_box_2" providerId="OAuth2" clId="{6190EB26-DEA2-4623-A90A-ABD642A26FB9}" dt="2024-12-02T14:38:32.892" v="4821" actId="167"/>
        <pc:sldMkLst>
          <pc:docMk/>
          <pc:sldMk cId="1422827185" sldId="407"/>
        </pc:sldMkLst>
        <pc:spChg chg="del">
          <ac:chgData name="" userId="12335231067_tp_box_2" providerId="OAuth2" clId="{6190EB26-DEA2-4623-A90A-ABD642A26FB9}" dt="2024-12-02T14:38:29.660" v="4819" actId="700"/>
          <ac:spMkLst>
            <pc:docMk/>
            <pc:sldMk cId="1422827185" sldId="407"/>
            <ac:spMk id="2" creationId="{1BBABC7F-213B-668D-4E1E-1C9A4BFC86FA}"/>
          </ac:spMkLst>
        </pc:spChg>
        <pc:spChg chg="del">
          <ac:chgData name="" userId="12335231067_tp_box_2" providerId="OAuth2" clId="{6190EB26-DEA2-4623-A90A-ABD642A26FB9}" dt="2024-12-02T14:38:29.660" v="4819" actId="700"/>
          <ac:spMkLst>
            <pc:docMk/>
            <pc:sldMk cId="1422827185" sldId="407"/>
            <ac:spMk id="3" creationId="{0A715299-FFCF-47F3-530F-18FE3C6272F8}"/>
          </ac:spMkLst>
        </pc:spChg>
        <pc:spChg chg="mod ord">
          <ac:chgData name="" userId="12335231067_tp_box_2" providerId="OAuth2" clId="{6190EB26-DEA2-4623-A90A-ABD642A26FB9}" dt="2024-12-02T14:38:29.660" v="4819" actId="700"/>
          <ac:spMkLst>
            <pc:docMk/>
            <pc:sldMk cId="1422827185" sldId="407"/>
            <ac:spMk id="4" creationId="{EC93B64C-C4A9-BDC2-0CC1-68623F0A1D66}"/>
          </ac:spMkLst>
        </pc:spChg>
        <pc:spChg chg="mod ord">
          <ac:chgData name="" userId="12335231067_tp_box_2" providerId="OAuth2" clId="{6190EB26-DEA2-4623-A90A-ABD642A26FB9}" dt="2024-12-02T14:38:29.660" v="4819" actId="700"/>
          <ac:spMkLst>
            <pc:docMk/>
            <pc:sldMk cId="1422827185" sldId="407"/>
            <ac:spMk id="5" creationId="{2C2ED30B-5D74-79B2-03C1-48DE05DE3B8B}"/>
          </ac:spMkLst>
        </pc:spChg>
        <pc:picChg chg="add ord">
          <ac:chgData name="" userId="12335231067_tp_box_2" providerId="OAuth2" clId="{6190EB26-DEA2-4623-A90A-ABD642A26FB9}" dt="2024-12-02T14:38:32.892" v="4821" actId="167"/>
          <ac:picMkLst>
            <pc:docMk/>
            <pc:sldMk cId="1422827185" sldId="407"/>
            <ac:picMk id="7" creationId="{418D07DC-55B8-B522-2152-216BCE8461B6}"/>
          </ac:picMkLst>
        </pc:picChg>
      </pc:sldChg>
      <pc:sldChg chg="addSp modSp new mod">
        <pc:chgData name="" userId="12335231067_tp_box_2" providerId="OAuth2" clId="{6190EB26-DEA2-4623-A90A-ABD642A26FB9}" dt="2024-12-02T14:39:29.531" v="4824" actId="167"/>
        <pc:sldMkLst>
          <pc:docMk/>
          <pc:sldMk cId="2248815687" sldId="408"/>
        </pc:sldMkLst>
        <pc:picChg chg="add ord">
          <ac:chgData name="" userId="12335231067_tp_box_2" providerId="OAuth2" clId="{6190EB26-DEA2-4623-A90A-ABD642A26FB9}" dt="2024-12-02T14:39:29.531" v="4824" actId="167"/>
          <ac:picMkLst>
            <pc:docMk/>
            <pc:sldMk cId="2248815687" sldId="408"/>
            <ac:picMk id="5" creationId="{154D7D05-B724-1678-F200-2A77839B1EA1}"/>
          </ac:picMkLst>
        </pc:picChg>
      </pc:sldChg>
      <pc:sldChg chg="addSp delSp modSp new mod modClrScheme chgLayout">
        <pc:chgData name="" userId="12335231067_tp_box_2" providerId="OAuth2" clId="{6190EB26-DEA2-4623-A90A-ABD642A26FB9}" dt="2024-12-02T14:46:44.749" v="4855" actId="1076"/>
        <pc:sldMkLst>
          <pc:docMk/>
          <pc:sldMk cId="3958907922" sldId="409"/>
        </pc:sldMkLst>
        <pc:spChg chg="del">
          <ac:chgData name="" userId="12335231067_tp_box_2" providerId="OAuth2" clId="{6190EB26-DEA2-4623-A90A-ABD642A26FB9}" dt="2024-12-02T14:45:06.031" v="4840" actId="700"/>
          <ac:spMkLst>
            <pc:docMk/>
            <pc:sldMk cId="3958907922" sldId="409"/>
            <ac:spMk id="2" creationId="{BDB6DC01-9A50-9A3C-4283-ADF8BC0C026E}"/>
          </ac:spMkLst>
        </pc:spChg>
        <pc:spChg chg="del">
          <ac:chgData name="" userId="12335231067_tp_box_2" providerId="OAuth2" clId="{6190EB26-DEA2-4623-A90A-ABD642A26FB9}" dt="2024-12-02T14:45:06.031" v="4840" actId="700"/>
          <ac:spMkLst>
            <pc:docMk/>
            <pc:sldMk cId="3958907922" sldId="409"/>
            <ac:spMk id="3" creationId="{CA39692D-961C-CE60-B077-AD5F7468FBD6}"/>
          </ac:spMkLst>
        </pc:spChg>
        <pc:spChg chg="mod ord">
          <ac:chgData name="" userId="12335231067_tp_box_2" providerId="OAuth2" clId="{6190EB26-DEA2-4623-A90A-ABD642A26FB9}" dt="2024-12-02T14:45:06.031" v="4840" actId="700"/>
          <ac:spMkLst>
            <pc:docMk/>
            <pc:sldMk cId="3958907922" sldId="409"/>
            <ac:spMk id="4" creationId="{60E1EBCB-D73A-1AA0-7923-D8D9A4940A8F}"/>
          </ac:spMkLst>
        </pc:spChg>
        <pc:spChg chg="mod ord">
          <ac:chgData name="" userId="12335231067_tp_box_2" providerId="OAuth2" clId="{6190EB26-DEA2-4623-A90A-ABD642A26FB9}" dt="2024-12-02T14:45:06.031" v="4840" actId="700"/>
          <ac:spMkLst>
            <pc:docMk/>
            <pc:sldMk cId="3958907922" sldId="409"/>
            <ac:spMk id="5" creationId="{3DDD2B5D-E65F-E0CA-6790-90FD621C2538}"/>
          </ac:spMkLst>
        </pc:spChg>
        <pc:spChg chg="add mod">
          <ac:chgData name="" userId="12335231067_tp_box_2" providerId="OAuth2" clId="{6190EB26-DEA2-4623-A90A-ABD642A26FB9}" dt="2024-12-02T14:46:44.749" v="4855" actId="1076"/>
          <ac:spMkLst>
            <pc:docMk/>
            <pc:sldMk cId="3958907922" sldId="409"/>
            <ac:spMk id="7" creationId="{30561CD5-1E5A-446C-A784-7D1D4E4A6768}"/>
          </ac:spMkLst>
        </pc:spChg>
        <pc:picChg chg="add mod ord">
          <ac:chgData name="" userId="12335231067_tp_box_2" providerId="OAuth2" clId="{6190EB26-DEA2-4623-A90A-ABD642A26FB9}" dt="2024-12-02T14:45:33.351" v="4846" actId="167"/>
          <ac:picMkLst>
            <pc:docMk/>
            <pc:sldMk cId="3958907922" sldId="409"/>
            <ac:picMk id="6" creationId="{40B03EFC-83B6-59D8-7109-92B73B102E96}"/>
          </ac:picMkLst>
        </pc:picChg>
      </pc:sldChg>
      <pc:sldChg chg="addSp modSp new mod">
        <pc:chgData name="" userId="12335231067_tp_box_2" providerId="OAuth2" clId="{6190EB26-DEA2-4623-A90A-ABD642A26FB9}" dt="2024-12-02T14:51:41.038" v="4974" actId="1076"/>
        <pc:sldMkLst>
          <pc:docMk/>
          <pc:sldMk cId="1277558493" sldId="410"/>
        </pc:sldMkLst>
        <pc:spChg chg="add mod">
          <ac:chgData name="" userId="12335231067_tp_box_2" providerId="OAuth2" clId="{6190EB26-DEA2-4623-A90A-ABD642A26FB9}" dt="2024-12-02T14:51:41.038" v="4974" actId="1076"/>
          <ac:spMkLst>
            <pc:docMk/>
            <pc:sldMk cId="1277558493" sldId="410"/>
            <ac:spMk id="5" creationId="{4F9A4621-B9FD-87DD-151F-2A6D5476C7E4}"/>
          </ac:spMkLst>
        </pc:spChg>
        <pc:picChg chg="add mod ord">
          <ac:chgData name="" userId="12335231067_tp_box_2" providerId="OAuth2" clId="{6190EB26-DEA2-4623-A90A-ABD642A26FB9}" dt="2024-12-02T14:47:30.185" v="4859" actId="167"/>
          <ac:picMkLst>
            <pc:docMk/>
            <pc:sldMk cId="1277558493" sldId="410"/>
            <ac:picMk id="4" creationId="{D2134E7A-E546-779C-0576-C50ED89FC756}"/>
          </ac:picMkLst>
        </pc:picChg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483364403" sldId="411"/>
        </pc:sldMkLst>
      </pc:sldChg>
      <pc:sldChg chg="add del">
        <pc:chgData name="" userId="12335231067_tp_box_2" providerId="OAuth2" clId="{6190EB26-DEA2-4623-A90A-ABD642A26FB9}" dt="2024-12-02T14:56:43.761" v="5024" actId="47"/>
        <pc:sldMkLst>
          <pc:docMk/>
          <pc:sldMk cId="1153858163" sldId="412"/>
        </pc:sldMkLst>
      </pc:sldChg>
      <pc:sldChg chg="add del">
        <pc:chgData name="" userId="12335231067_tp_box_2" providerId="OAuth2" clId="{6190EB26-DEA2-4623-A90A-ABD642A26FB9}" dt="2024-12-02T14:56:36.610" v="5023" actId="47"/>
        <pc:sldMkLst>
          <pc:docMk/>
          <pc:sldMk cId="431178749" sldId="413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3206325959" sldId="414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1068105623" sldId="415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497612906" sldId="416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1795212635" sldId="417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1410240717" sldId="418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72576078" sldId="419"/>
        </pc:sldMkLst>
      </pc:sldChg>
      <pc:sldChg chg="add">
        <pc:chgData name="" userId="12335231067_tp_box_2" providerId="OAuth2" clId="{6190EB26-DEA2-4623-A90A-ABD642A26FB9}" dt="2024-12-02T14:54:37.046" v="4977"/>
        <pc:sldMkLst>
          <pc:docMk/>
          <pc:sldMk cId="1326522699" sldId="420"/>
        </pc:sldMkLst>
      </pc:sldChg>
    </pc:docChg>
  </pc:docChgLst>
  <pc:docChgLst>
    <pc:chgData userId="12335231067_tp_box_2" providerId="OAuth2" clId="{B080FF8B-0927-44A5-935D-A275B45F2983}"/>
    <pc:docChg chg="custSel delSld modSld">
      <pc:chgData name="" userId="12335231067_tp_box_2" providerId="OAuth2" clId="{B080FF8B-0927-44A5-935D-A275B45F2983}" dt="2024-12-02T15:34:18.311" v="320" actId="20577"/>
      <pc:docMkLst>
        <pc:docMk/>
      </pc:docMkLst>
      <pc:sldChg chg="del">
        <pc:chgData name="" userId="12335231067_tp_box_2" providerId="OAuth2" clId="{B080FF8B-0927-44A5-935D-A275B45F2983}" dt="2024-12-02T15:24:57.651" v="0" actId="47"/>
        <pc:sldMkLst>
          <pc:docMk/>
          <pc:sldMk cId="2594835925" sldId="266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101312072" sldId="267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847789402" sldId="268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078794342" sldId="270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775950164" sldId="274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348801928" sldId="275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48418754" sldId="276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601463839" sldId="303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898735837" sldId="304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020865824" sldId="305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708603578" sldId="306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539659087" sldId="308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318838475" sldId="309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998264407" sldId="312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547530677" sldId="313"/>
        </pc:sldMkLst>
      </pc:sldChg>
      <pc:sldChg chg="modSp mod">
        <pc:chgData name="" userId="12335231067_tp_box_2" providerId="OAuth2" clId="{B080FF8B-0927-44A5-935D-A275B45F2983}" dt="2024-12-02T15:25:50.235" v="67" actId="20577"/>
        <pc:sldMkLst>
          <pc:docMk/>
          <pc:sldMk cId="3559135889" sldId="318"/>
        </pc:sldMkLst>
        <pc:spChg chg="mod">
          <ac:chgData name="" userId="12335231067_tp_box_2" providerId="OAuth2" clId="{B080FF8B-0927-44A5-935D-A275B45F2983}" dt="2024-12-02T15:25:50.235" v="67" actId="20577"/>
          <ac:spMkLst>
            <pc:docMk/>
            <pc:sldMk cId="3559135889" sldId="318"/>
            <ac:spMk id="3" creationId="{6855B94C-EFC6-C646-7D5D-F7FB80C92983}"/>
          </ac:spMkLst>
        </pc:spChg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529194909" sldId="320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443972294" sldId="321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234961045" sldId="382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104665495" sldId="383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462680140" sldId="390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33106653" sldId="393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485856428" sldId="394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428469050" sldId="395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4233507948" sldId="400"/>
        </pc:sldMkLst>
      </pc:sldChg>
      <pc:sldChg chg="modSp mod">
        <pc:chgData name="" userId="12335231067_tp_box_2" providerId="OAuth2" clId="{B080FF8B-0927-44A5-935D-A275B45F2983}" dt="2024-12-02T15:34:18.311" v="320" actId="20577"/>
        <pc:sldMkLst>
          <pc:docMk/>
          <pc:sldMk cId="1726447644" sldId="401"/>
        </pc:sldMkLst>
        <pc:spChg chg="mod">
          <ac:chgData name="" userId="12335231067_tp_box_2" providerId="OAuth2" clId="{B080FF8B-0927-44A5-935D-A275B45F2983}" dt="2024-12-02T15:34:18.311" v="320" actId="20577"/>
          <ac:spMkLst>
            <pc:docMk/>
            <pc:sldMk cId="1726447644" sldId="401"/>
            <ac:spMk id="3" creationId="{F239B740-35B1-760C-B1D1-35E4261B49CA}"/>
          </ac:spMkLst>
        </pc:spChg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2563183901" sldId="405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483364403" sldId="411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3206325959" sldId="414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068105623" sldId="415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497612906" sldId="416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795212635" sldId="417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410240717" sldId="418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72576078" sldId="419"/>
        </pc:sldMkLst>
      </pc:sldChg>
      <pc:sldChg chg="del">
        <pc:chgData name="" userId="12335231067_tp_box_2" providerId="OAuth2" clId="{B080FF8B-0927-44A5-935D-A275B45F2983}" dt="2024-12-02T15:24:57.651" v="0" actId="47"/>
        <pc:sldMkLst>
          <pc:docMk/>
          <pc:sldMk cId="1326522699" sldId="420"/>
        </pc:sldMkLst>
      </pc:sldChg>
    </pc:docChg>
  </pc:docChgLst>
  <pc:docChgLst>
    <pc:chgData userId="12335231067_tp_box_2" providerId="OAuth2" clId="{E8B8B5E6-2FAE-4A48-9C64-87F58779BE98}"/>
    <pc:docChg chg="undo custSel addSld delSld modSld">
      <pc:chgData name="" userId="12335231067_tp_box_2" providerId="OAuth2" clId="{E8B8B5E6-2FAE-4A48-9C64-87F58779BE98}" dt="2024-11-04T17:39:26.723" v="11558" actId="14100"/>
      <pc:docMkLst>
        <pc:docMk/>
      </pc:docMkLst>
      <pc:sldChg chg="addSp modSp mod">
        <pc:chgData name="" userId="12335231067_tp_box_2" providerId="OAuth2" clId="{E8B8B5E6-2FAE-4A48-9C64-87F58779BE98}" dt="2024-11-04T16:12:38.286" v="11383" actId="14100"/>
        <pc:sldMkLst>
          <pc:docMk/>
          <pc:sldMk cId="3853078582" sldId="316"/>
        </pc:sldMkLst>
        <pc:spChg chg="mod">
          <ac:chgData name="" userId="12335231067_tp_box_2" providerId="OAuth2" clId="{E8B8B5E6-2FAE-4A48-9C64-87F58779BE98}" dt="2024-11-04T16:11:43.801" v="11369" actId="14100"/>
          <ac:spMkLst>
            <pc:docMk/>
            <pc:sldMk cId="3853078582" sldId="316"/>
            <ac:spMk id="2" creationId="{9E421408-17FB-F70F-10D6-DC60F76DD3EC}"/>
          </ac:spMkLst>
        </pc:spChg>
        <pc:spChg chg="add mod">
          <ac:chgData name="" userId="12335231067_tp_box_2" providerId="OAuth2" clId="{E8B8B5E6-2FAE-4A48-9C64-87F58779BE98}" dt="2024-11-04T16:12:38.286" v="11383" actId="14100"/>
          <ac:spMkLst>
            <pc:docMk/>
            <pc:sldMk cId="3853078582" sldId="316"/>
            <ac:spMk id="7" creationId="{5EC33E14-2EB8-131A-17D5-EB95BE851B3E}"/>
          </ac:spMkLst>
        </pc:spChg>
      </pc:sldChg>
      <pc:sldChg chg="modSp mod">
        <pc:chgData name="" userId="12335231067_tp_box_2" providerId="OAuth2" clId="{E8B8B5E6-2FAE-4A48-9C64-87F58779BE98}" dt="2024-11-04T02:48:51.849" v="1128" actId="20577"/>
        <pc:sldMkLst>
          <pc:docMk/>
          <pc:sldMk cId="667842681" sldId="317"/>
        </pc:sldMkLst>
        <pc:spChg chg="mod">
          <ac:chgData name="" userId="12335231067_tp_box_2" providerId="OAuth2" clId="{E8B8B5E6-2FAE-4A48-9C64-87F58779BE98}" dt="2024-11-04T02:48:51.849" v="1128" actId="20577"/>
          <ac:spMkLst>
            <pc:docMk/>
            <pc:sldMk cId="667842681" sldId="317"/>
            <ac:spMk id="3" creationId="{B5345A48-46C5-8179-5CD3-6845B4023CDD}"/>
          </ac:spMkLst>
        </pc:spChg>
      </pc:sldChg>
      <pc:sldChg chg="del">
        <pc:chgData name="" userId="12335231067_tp_box_2" providerId="OAuth2" clId="{E8B8B5E6-2FAE-4A48-9C64-87F58779BE98}" dt="2024-11-04T08:43:45.299" v="8217" actId="47"/>
        <pc:sldMkLst>
          <pc:docMk/>
          <pc:sldMk cId="886538152" sldId="319"/>
        </pc:sldMkLst>
      </pc:sldChg>
      <pc:sldChg chg="addSp delSp modSp mod">
        <pc:chgData name="" userId="12335231067_tp_box_2" providerId="OAuth2" clId="{E8B8B5E6-2FAE-4A48-9C64-87F58779BE98}" dt="2024-11-04T02:26:30.161" v="202" actId="1076"/>
        <pc:sldMkLst>
          <pc:docMk/>
          <pc:sldMk cId="2928057922" sldId="321"/>
        </pc:sldMkLst>
        <pc:spChg chg="mod">
          <ac:chgData name="" userId="12335231067_tp_box_2" providerId="OAuth2" clId="{E8B8B5E6-2FAE-4A48-9C64-87F58779BE98}" dt="2024-11-04T02:18:13.925" v="93" actId="14100"/>
          <ac:spMkLst>
            <pc:docMk/>
            <pc:sldMk cId="2928057922" sldId="321"/>
            <ac:spMk id="3" creationId="{BCA5BD69-75DF-9BB0-9FDD-35E0CC41D092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6" creationId="{5C061DCC-7256-C89A-24BF-1038056BFF88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7" creationId="{5C522D84-DBD2-EE97-3C55-55B98F7D994D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8" creationId="{6DA98813-F80E-F779-4D51-8CBA45625F35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9" creationId="{0527F614-8E6C-48F8-4086-80BD500243C1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10" creationId="{3341841C-6E3E-8279-5D04-9501CF490955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14" creationId="{8994719B-E178-96A9-B1E1-3CD9A41F9256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15" creationId="{FE1BFB12-8388-8A44-6403-17A5EE1F1168}"/>
          </ac:spMkLst>
        </pc:spChg>
        <pc:spChg chg="add del mod topLvl">
          <ac:chgData name="" userId="12335231067_tp_box_2" providerId="OAuth2" clId="{E8B8B5E6-2FAE-4A48-9C64-87F58779BE98}" dt="2024-11-04T02:24:45.465" v="184" actId="478"/>
          <ac:spMkLst>
            <pc:docMk/>
            <pc:sldMk cId="2928057922" sldId="321"/>
            <ac:spMk id="17" creationId="{580F9B40-AA19-359B-BCB6-B797C970F081}"/>
          </ac:spMkLst>
        </pc:spChg>
        <pc:spChg chg="add mod topLvl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18" creationId="{9C46CACC-8C28-8D7A-7330-89C25CCD7BD9}"/>
          </ac:spMkLst>
        </pc:spChg>
        <pc:spChg chg="mod topLvl">
          <ac:chgData name="" userId="12335231067_tp_box_2" providerId="OAuth2" clId="{E8B8B5E6-2FAE-4A48-9C64-87F58779BE98}" dt="2024-11-04T02:21:20.372" v="156" actId="165"/>
          <ac:spMkLst>
            <pc:docMk/>
            <pc:sldMk cId="2928057922" sldId="321"/>
            <ac:spMk id="22" creationId="{AE5EE2E6-92F3-0670-8685-853A8B5A6CD1}"/>
          </ac:spMkLst>
        </pc:spChg>
        <pc:spChg chg="mod topLvl">
          <ac:chgData name="" userId="12335231067_tp_box_2" providerId="OAuth2" clId="{E8B8B5E6-2FAE-4A48-9C64-87F58779BE98}" dt="2024-11-04T02:21:20.372" v="156" actId="165"/>
          <ac:spMkLst>
            <pc:docMk/>
            <pc:sldMk cId="2928057922" sldId="321"/>
            <ac:spMk id="23" creationId="{99ADF051-BD1A-CA5B-3125-96964ECEE90E}"/>
          </ac:spMkLst>
        </pc:spChg>
        <pc:spChg chg="mod topLvl">
          <ac:chgData name="" userId="12335231067_tp_box_2" providerId="OAuth2" clId="{E8B8B5E6-2FAE-4A48-9C64-87F58779BE98}" dt="2024-11-04T02:25:27.296" v="192" actId="1076"/>
          <ac:spMkLst>
            <pc:docMk/>
            <pc:sldMk cId="2928057922" sldId="321"/>
            <ac:spMk id="24" creationId="{B9ED39AE-8BC2-1F16-C315-03E9405D564A}"/>
          </ac:spMkLst>
        </pc:spChg>
        <pc:spChg chg="mod topLvl">
          <ac:chgData name="" userId="12335231067_tp_box_2" providerId="OAuth2" clId="{E8B8B5E6-2FAE-4A48-9C64-87F58779BE98}" dt="2024-11-04T02:21:24.584" v="157" actId="165"/>
          <ac:spMkLst>
            <pc:docMk/>
            <pc:sldMk cId="2928057922" sldId="321"/>
            <ac:spMk id="25" creationId="{91AAADAC-621C-2316-920B-40524D48B2C5}"/>
          </ac:spMkLst>
        </pc:spChg>
        <pc:spChg chg="mod topLvl">
          <ac:chgData name="" userId="12335231067_tp_box_2" providerId="OAuth2" clId="{E8B8B5E6-2FAE-4A48-9C64-87F58779BE98}" dt="2024-11-04T02:21:24.584" v="157" actId="165"/>
          <ac:spMkLst>
            <pc:docMk/>
            <pc:sldMk cId="2928057922" sldId="321"/>
            <ac:spMk id="26" creationId="{F686E598-A5A7-1CC4-95B1-B1B29344DB33}"/>
          </ac:spMkLst>
        </pc:spChg>
        <pc:spChg chg="mod topLvl">
          <ac:chgData name="" userId="12335231067_tp_box_2" providerId="OAuth2" clId="{E8B8B5E6-2FAE-4A48-9C64-87F58779BE98}" dt="2024-11-04T02:21:24.584" v="157" actId="165"/>
          <ac:spMkLst>
            <pc:docMk/>
            <pc:sldMk cId="2928057922" sldId="321"/>
            <ac:spMk id="27" creationId="{7A7B6088-7D8F-52C4-77FF-A11B5097C47B}"/>
          </ac:spMkLst>
        </pc:spChg>
        <pc:spChg chg="mod topLvl">
          <ac:chgData name="" userId="12335231067_tp_box_2" providerId="OAuth2" clId="{E8B8B5E6-2FAE-4A48-9C64-87F58779BE98}" dt="2024-11-04T02:21:24.584" v="157" actId="165"/>
          <ac:spMkLst>
            <pc:docMk/>
            <pc:sldMk cId="2928057922" sldId="321"/>
            <ac:spMk id="28" creationId="{7897AEEC-380C-FBCE-7080-A308A7C90357}"/>
          </ac:spMkLst>
        </pc:spChg>
        <pc:spChg chg="mod topLvl">
          <ac:chgData name="" userId="12335231067_tp_box_2" providerId="OAuth2" clId="{E8B8B5E6-2FAE-4A48-9C64-87F58779BE98}" dt="2024-11-04T02:21:24.584" v="157" actId="165"/>
          <ac:spMkLst>
            <pc:docMk/>
            <pc:sldMk cId="2928057922" sldId="321"/>
            <ac:spMk id="29" creationId="{39E7201A-6D04-435F-946E-AB183ED83F9D}"/>
          </ac:spMkLst>
        </pc:spChg>
        <pc:spChg chg="mod topLvl">
          <ac:chgData name="" userId="12335231067_tp_box_2" providerId="OAuth2" clId="{E8B8B5E6-2FAE-4A48-9C64-87F58779BE98}" dt="2024-11-04T02:25:22.156" v="191" actId="14100"/>
          <ac:spMkLst>
            <pc:docMk/>
            <pc:sldMk cId="2928057922" sldId="321"/>
            <ac:spMk id="32" creationId="{F1698EE6-4385-9BF9-F8C9-5DB01AB075BA}"/>
          </ac:spMkLst>
        </pc:spChg>
        <pc:spChg chg="add mod">
          <ac:chgData name="" userId="12335231067_tp_box_2" providerId="OAuth2" clId="{E8B8B5E6-2FAE-4A48-9C64-87F58779BE98}" dt="2024-11-04T02:21:13.496" v="155" actId="1076"/>
          <ac:spMkLst>
            <pc:docMk/>
            <pc:sldMk cId="2928057922" sldId="321"/>
            <ac:spMk id="36" creationId="{9D9E1012-7963-3CCE-11BB-479A33F00EBB}"/>
          </ac:spMkLst>
        </pc:spChg>
        <pc:spChg chg="add del mod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39" creationId="{53295BCE-ED7E-D1A2-5C8B-7C1D9CFDB23D}"/>
          </ac:spMkLst>
        </pc:spChg>
        <pc:spChg chg="add mod ord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40" creationId="{958ECA02-96FA-98CF-DF6C-6BA3174534E1}"/>
          </ac:spMkLst>
        </pc:spChg>
        <pc:spChg chg="add mod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41" creationId="{416F2AD9-CE9E-C95E-C45D-27A9C93D9B11}"/>
          </ac:spMkLst>
        </pc:spChg>
        <pc:spChg chg="add mod ord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42" creationId="{6B9DD1B7-905E-01B7-B013-7F0FD7F20F74}"/>
          </ac:spMkLst>
        </pc:spChg>
        <pc:spChg chg="add mod ord">
          <ac:chgData name="" userId="12335231067_tp_box_2" providerId="OAuth2" clId="{E8B8B5E6-2FAE-4A48-9C64-87F58779BE98}" dt="2024-11-04T02:26:14.184" v="200" actId="164"/>
          <ac:spMkLst>
            <pc:docMk/>
            <pc:sldMk cId="2928057922" sldId="321"/>
            <ac:spMk id="43" creationId="{7A955625-AE59-AA0B-BDDF-6ACD81F555F3}"/>
          </ac:spMkLst>
        </pc:spChg>
        <pc:grpChg chg="add del mod topLvl">
          <ac:chgData name="" userId="12335231067_tp_box_2" providerId="OAuth2" clId="{E8B8B5E6-2FAE-4A48-9C64-87F58779BE98}" dt="2024-11-04T02:21:57.943" v="165" actId="165"/>
          <ac:grpSpMkLst>
            <pc:docMk/>
            <pc:sldMk cId="2928057922" sldId="321"/>
            <ac:grpSpMk id="16" creationId="{5ED5D173-DA18-AEE4-8206-7E6639454922}"/>
          </ac:grpSpMkLst>
        </pc:grpChg>
        <pc:grpChg chg="add del mod">
          <ac:chgData name="" userId="12335231067_tp_box_2" providerId="OAuth2" clId="{E8B8B5E6-2FAE-4A48-9C64-87F58779BE98}" dt="2024-11-04T02:21:53.208" v="164" actId="165"/>
          <ac:grpSpMkLst>
            <pc:docMk/>
            <pc:sldMk cId="2928057922" sldId="321"/>
            <ac:grpSpMk id="19" creationId="{2DDB919A-CCB9-705C-6ADD-D362C32CB709}"/>
          </ac:grpSpMkLst>
        </pc:grpChg>
        <pc:grpChg chg="add del mod">
          <ac:chgData name="" userId="12335231067_tp_box_2" providerId="OAuth2" clId="{E8B8B5E6-2FAE-4A48-9C64-87F58779BE98}" dt="2024-11-04T02:21:20.372" v="156" actId="165"/>
          <ac:grpSpMkLst>
            <pc:docMk/>
            <pc:sldMk cId="2928057922" sldId="321"/>
            <ac:grpSpMk id="20" creationId="{0FAD2067-8086-54D6-3BF1-30ED3ECE2B37}"/>
          </ac:grpSpMkLst>
        </pc:grpChg>
        <pc:grpChg chg="del mod topLvl">
          <ac:chgData name="" userId="12335231067_tp_box_2" providerId="OAuth2" clId="{E8B8B5E6-2FAE-4A48-9C64-87F58779BE98}" dt="2024-11-04T02:21:24.584" v="157" actId="165"/>
          <ac:grpSpMkLst>
            <pc:docMk/>
            <pc:sldMk cId="2928057922" sldId="321"/>
            <ac:grpSpMk id="21" creationId="{AF59B1A6-6893-EE2F-5C41-6237DC65F61A}"/>
          </ac:grpSpMkLst>
        </pc:grpChg>
        <pc:grpChg chg="add mod">
          <ac:chgData name="" userId="12335231067_tp_box_2" providerId="OAuth2" clId="{E8B8B5E6-2FAE-4A48-9C64-87F58779BE98}" dt="2024-11-04T02:26:30.161" v="202" actId="1076"/>
          <ac:grpSpMkLst>
            <pc:docMk/>
            <pc:sldMk cId="2928057922" sldId="321"/>
            <ac:grpSpMk id="44" creationId="{B1A80873-5845-1797-E3C4-83686656CEB5}"/>
          </ac:grpSpMkLst>
        </pc:grpChg>
        <pc:cxnChg chg="add del mod topLvl">
          <ac:chgData name="" userId="12335231067_tp_box_2" providerId="OAuth2" clId="{E8B8B5E6-2FAE-4A48-9C64-87F58779BE98}" dt="2024-11-04T02:24:51.959" v="186" actId="478"/>
          <ac:cxnSpMkLst>
            <pc:docMk/>
            <pc:sldMk cId="2928057922" sldId="321"/>
            <ac:cxnSpMk id="12" creationId="{51004480-82EC-CA9C-01D3-773581BB7D18}"/>
          </ac:cxnSpMkLst>
        </pc:cxnChg>
        <pc:cxnChg chg="add del mod">
          <ac:chgData name="" userId="12335231067_tp_box_2" providerId="OAuth2" clId="{E8B8B5E6-2FAE-4A48-9C64-87F58779BE98}" dt="2024-11-04T02:21:47.615" v="163" actId="478"/>
          <ac:cxnSpMkLst>
            <pc:docMk/>
            <pc:sldMk cId="2928057922" sldId="321"/>
            <ac:cxnSpMk id="13" creationId="{C2B5BB6C-B6CF-312C-32A5-DB383372DFC1}"/>
          </ac:cxnSpMkLst>
        </pc:cxnChg>
        <pc:cxnChg chg="mod topLvl">
          <ac:chgData name="" userId="12335231067_tp_box_2" providerId="OAuth2" clId="{E8B8B5E6-2FAE-4A48-9C64-87F58779BE98}" dt="2024-11-04T02:21:24.584" v="157" actId="165"/>
          <ac:cxnSpMkLst>
            <pc:docMk/>
            <pc:sldMk cId="2928057922" sldId="321"/>
            <ac:cxnSpMk id="30" creationId="{FFC52212-A243-B8F4-1D08-9AFF9D9B14AD}"/>
          </ac:cxnSpMkLst>
        </pc:cxnChg>
        <pc:cxnChg chg="mod topLvl">
          <ac:chgData name="" userId="12335231067_tp_box_2" providerId="OAuth2" clId="{E8B8B5E6-2FAE-4A48-9C64-87F58779BE98}" dt="2024-11-04T02:21:24.584" v="157" actId="165"/>
          <ac:cxnSpMkLst>
            <pc:docMk/>
            <pc:sldMk cId="2928057922" sldId="321"/>
            <ac:cxnSpMk id="31" creationId="{6923370E-077C-7E91-2AF7-CBE149FD316F}"/>
          </ac:cxnSpMkLst>
        </pc:cxnChg>
        <pc:cxnChg chg="add mod">
          <ac:chgData name="" userId="12335231067_tp_box_2" providerId="OAuth2" clId="{E8B8B5E6-2FAE-4A48-9C64-87F58779BE98}" dt="2024-11-04T02:20:57.241" v="148" actId="14100"/>
          <ac:cxnSpMkLst>
            <pc:docMk/>
            <pc:sldMk cId="2928057922" sldId="321"/>
            <ac:cxnSpMk id="34" creationId="{FA35AA8B-A548-B146-B31C-E34C205E32DA}"/>
          </ac:cxnSpMkLst>
        </pc:cxnChg>
        <pc:cxnChg chg="add del mod">
          <ac:chgData name="" userId="12335231067_tp_box_2" providerId="OAuth2" clId="{E8B8B5E6-2FAE-4A48-9C64-87F58779BE98}" dt="2024-11-04T02:21:44.566" v="162" actId="478"/>
          <ac:cxnSpMkLst>
            <pc:docMk/>
            <pc:sldMk cId="2928057922" sldId="321"/>
            <ac:cxnSpMk id="37" creationId="{FA8CAD5E-53F0-69ED-5BEB-FB09B2436485}"/>
          </ac:cxnSpMkLst>
        </pc:cxnChg>
        <pc:cxnChg chg="add del mod">
          <ac:chgData name="" userId="12335231067_tp_box_2" providerId="OAuth2" clId="{E8B8B5E6-2FAE-4A48-9C64-87F58779BE98}" dt="2024-11-04T02:26:14.184" v="200" actId="164"/>
          <ac:cxnSpMkLst>
            <pc:docMk/>
            <pc:sldMk cId="2928057922" sldId="321"/>
            <ac:cxnSpMk id="38" creationId="{962A56DD-B464-C8BE-76C5-304033B04CAD}"/>
          </ac:cxnSpMkLst>
        </pc:cxnChg>
      </pc:sldChg>
      <pc:sldChg chg="addSp delSp mod">
        <pc:chgData name="" userId="12335231067_tp_box_2" providerId="OAuth2" clId="{E8B8B5E6-2FAE-4A48-9C64-87F58779BE98}" dt="2024-11-04T16:10:49.040" v="11361" actId="21"/>
        <pc:sldMkLst>
          <pc:docMk/>
          <pc:sldMk cId="2496396984" sldId="323"/>
        </pc:sldMkLst>
        <pc:spChg chg="add del">
          <ac:chgData name="" userId="12335231067_tp_box_2" providerId="OAuth2" clId="{E8B8B5E6-2FAE-4A48-9C64-87F58779BE98}" dt="2024-11-04T16:10:49.040" v="11361" actId="21"/>
          <ac:spMkLst>
            <pc:docMk/>
            <pc:sldMk cId="2496396984" sldId="323"/>
            <ac:spMk id="8" creationId="{5EC33E14-2EB8-131A-17D5-EB95BE851B3E}"/>
          </ac:spMkLst>
        </pc:spChg>
      </pc:sldChg>
      <pc:sldChg chg="modSp mod">
        <pc:chgData name="" userId="12335231067_tp_box_2" providerId="OAuth2" clId="{E8B8B5E6-2FAE-4A48-9C64-87F58779BE98}" dt="2024-11-04T16:15:55.406" v="11404" actId="1076"/>
        <pc:sldMkLst>
          <pc:docMk/>
          <pc:sldMk cId="3186710637" sldId="339"/>
        </pc:sldMkLst>
        <pc:spChg chg="mod">
          <ac:chgData name="" userId="12335231067_tp_box_2" providerId="OAuth2" clId="{E8B8B5E6-2FAE-4A48-9C64-87F58779BE98}" dt="2024-11-04T16:14:33.587" v="11389" actId="14100"/>
          <ac:spMkLst>
            <pc:docMk/>
            <pc:sldMk cId="3186710637" sldId="339"/>
            <ac:spMk id="3" creationId="{3A9FC4F2-FD2C-BF8D-8937-8110554FCD9B}"/>
          </ac:spMkLst>
        </pc:spChg>
        <pc:spChg chg="mod">
          <ac:chgData name="" userId="12335231067_tp_box_2" providerId="OAuth2" clId="{E8B8B5E6-2FAE-4A48-9C64-87F58779BE98}" dt="2024-11-04T16:15:55.406" v="11404" actId="1076"/>
          <ac:spMkLst>
            <pc:docMk/>
            <pc:sldMk cId="3186710637" sldId="339"/>
            <ac:spMk id="6" creationId="{84DFAB18-1336-180E-BE79-B1A0757B9329}"/>
          </ac:spMkLst>
        </pc:spChg>
        <pc:picChg chg="mod">
          <ac:chgData name="" userId="12335231067_tp_box_2" providerId="OAuth2" clId="{E8B8B5E6-2FAE-4A48-9C64-87F58779BE98}" dt="2024-11-04T16:15:36.581" v="11400" actId="1076"/>
          <ac:picMkLst>
            <pc:docMk/>
            <pc:sldMk cId="3186710637" sldId="339"/>
            <ac:picMk id="2050" creationId="{54D9DBF7-E211-F5E7-970B-699AED5E479C}"/>
          </ac:picMkLst>
        </pc:picChg>
      </pc:sldChg>
      <pc:sldChg chg="modSp mod">
        <pc:chgData name="" userId="12335231067_tp_box_2" providerId="OAuth2" clId="{E8B8B5E6-2FAE-4A48-9C64-87F58779BE98}" dt="2024-11-04T15:43:42.769" v="11359" actId="14100"/>
        <pc:sldMkLst>
          <pc:docMk/>
          <pc:sldMk cId="2135422010" sldId="341"/>
        </pc:sldMkLst>
        <pc:spChg chg="mod">
          <ac:chgData name="" userId="12335231067_tp_box_2" providerId="OAuth2" clId="{E8B8B5E6-2FAE-4A48-9C64-87F58779BE98}" dt="2024-11-04T15:43:37.858" v="11358" actId="1076"/>
          <ac:spMkLst>
            <pc:docMk/>
            <pc:sldMk cId="2135422010" sldId="341"/>
            <ac:spMk id="3" creationId="{26E423DC-A31B-61EC-8B7F-4D4060296649}"/>
          </ac:spMkLst>
        </pc:spChg>
        <pc:cxnChg chg="mod">
          <ac:chgData name="" userId="12335231067_tp_box_2" providerId="OAuth2" clId="{E8B8B5E6-2FAE-4A48-9C64-87F58779BE98}" dt="2024-11-04T15:43:42.769" v="11359" actId="14100"/>
          <ac:cxnSpMkLst>
            <pc:docMk/>
            <pc:sldMk cId="2135422010" sldId="341"/>
            <ac:cxnSpMk id="7" creationId="{3C23FFFC-8A60-9906-2905-847A86C7C82A}"/>
          </ac:cxnSpMkLst>
        </pc:cxnChg>
      </pc:sldChg>
      <pc:sldChg chg="addSp modSp mod">
        <pc:chgData name="" userId="12335231067_tp_box_2" providerId="OAuth2" clId="{E8B8B5E6-2FAE-4A48-9C64-87F58779BE98}" dt="2024-11-04T17:17:33.478" v="11417" actId="20577"/>
        <pc:sldMkLst>
          <pc:docMk/>
          <pc:sldMk cId="1406022928" sldId="357"/>
        </pc:sldMkLst>
        <pc:spChg chg="mod">
          <ac:chgData name="" userId="12335231067_tp_box_2" providerId="OAuth2" clId="{E8B8B5E6-2FAE-4A48-9C64-87F58779BE98}" dt="2024-11-04T17:16:51.771" v="11410" actId="14100"/>
          <ac:spMkLst>
            <pc:docMk/>
            <pc:sldMk cId="1406022928" sldId="357"/>
            <ac:spMk id="3" creationId="{7C1864A8-9273-CB0F-9FF0-22925CA267B7}"/>
          </ac:spMkLst>
        </pc:spChg>
        <pc:spChg chg="add mod">
          <ac:chgData name="" userId="12335231067_tp_box_2" providerId="OAuth2" clId="{E8B8B5E6-2FAE-4A48-9C64-87F58779BE98}" dt="2024-11-04T17:17:33.478" v="11417" actId="20577"/>
          <ac:spMkLst>
            <pc:docMk/>
            <pc:sldMk cId="1406022928" sldId="357"/>
            <ac:spMk id="6" creationId="{1B1D55A1-619F-8B89-E3C8-0164020B589B}"/>
          </ac:spMkLst>
        </pc:spChg>
      </pc:sldChg>
      <pc:sldChg chg="delSp mod">
        <pc:chgData name="" userId="12335231067_tp_box_2" providerId="OAuth2" clId="{E8B8B5E6-2FAE-4A48-9C64-87F58779BE98}" dt="2024-11-04T16:55:41.895" v="11409" actId="478"/>
        <pc:sldMkLst>
          <pc:docMk/>
          <pc:sldMk cId="4179167027" sldId="359"/>
        </pc:sldMkLst>
        <pc:picChg chg="del">
          <ac:chgData name="" userId="12335231067_tp_box_2" providerId="OAuth2" clId="{E8B8B5E6-2FAE-4A48-9C64-87F58779BE98}" dt="2024-11-04T16:55:41.895" v="11409" actId="478"/>
          <ac:picMkLst>
            <pc:docMk/>
            <pc:sldMk cId="4179167027" sldId="359"/>
            <ac:picMk id="7" creationId="{56F30F4A-2D22-2FEA-7332-D2DA6E19A92D}"/>
          </ac:picMkLst>
        </pc:picChg>
      </pc:sldChg>
      <pc:sldChg chg="addSp modSp mod">
        <pc:chgData name="" userId="12335231067_tp_box_2" providerId="OAuth2" clId="{E8B8B5E6-2FAE-4A48-9C64-87F58779BE98}" dt="2024-11-04T17:17:49.381" v="11438" actId="20577"/>
        <pc:sldMkLst>
          <pc:docMk/>
          <pc:sldMk cId="209402297" sldId="361"/>
        </pc:sldMkLst>
        <pc:spChg chg="mod">
          <ac:chgData name="" userId="12335231067_tp_box_2" providerId="OAuth2" clId="{E8B8B5E6-2FAE-4A48-9C64-87F58779BE98}" dt="2024-11-04T16:16:52.508" v="11407" actId="14100"/>
          <ac:spMkLst>
            <pc:docMk/>
            <pc:sldMk cId="209402297" sldId="361"/>
            <ac:spMk id="2" creationId="{1D2CF06B-6FC8-0F08-86D4-1F32637E8711}"/>
          </ac:spMkLst>
        </pc:spChg>
        <pc:spChg chg="add mod">
          <ac:chgData name="" userId="12335231067_tp_box_2" providerId="OAuth2" clId="{E8B8B5E6-2FAE-4A48-9C64-87F58779BE98}" dt="2024-11-04T17:17:49.381" v="11438" actId="20577"/>
          <ac:spMkLst>
            <pc:docMk/>
            <pc:sldMk cId="209402297" sldId="361"/>
            <ac:spMk id="6" creationId="{0F9EE782-396C-1503-5269-FF0B2504DDEC}"/>
          </ac:spMkLst>
        </pc:spChg>
      </pc:sldChg>
      <pc:sldChg chg="addSp delSp modSp mod">
        <pc:chgData name="" userId="12335231067_tp_box_2" providerId="OAuth2" clId="{E8B8B5E6-2FAE-4A48-9C64-87F58779BE98}" dt="2024-11-04T03:16:20.119" v="2239" actId="14100"/>
        <pc:sldMkLst>
          <pc:docMk/>
          <pc:sldMk cId="491031214" sldId="375"/>
        </pc:sldMkLst>
        <pc:spChg chg="mod">
          <ac:chgData name="" userId="12335231067_tp_box_2" providerId="OAuth2" clId="{E8B8B5E6-2FAE-4A48-9C64-87F58779BE98}" dt="2024-11-04T03:11:07.122" v="1868" actId="14100"/>
          <ac:spMkLst>
            <pc:docMk/>
            <pc:sldMk cId="491031214" sldId="375"/>
            <ac:spMk id="2" creationId="{CD5D980D-305B-DEB5-201A-561C93E3017A}"/>
          </ac:spMkLst>
        </pc:spChg>
        <pc:spChg chg="mod">
          <ac:chgData name="" userId="12335231067_tp_box_2" providerId="OAuth2" clId="{E8B8B5E6-2FAE-4A48-9C64-87F58779BE98}" dt="2024-11-04T03:16:20.119" v="2239" actId="14100"/>
          <ac:spMkLst>
            <pc:docMk/>
            <pc:sldMk cId="491031214" sldId="375"/>
            <ac:spMk id="3" creationId="{978893CB-8198-2F31-608F-1A6B64B42804}"/>
          </ac:spMkLst>
        </pc:spChg>
        <pc:spChg chg="add del mod">
          <ac:chgData name="" userId="12335231067_tp_box_2" providerId="OAuth2" clId="{E8B8B5E6-2FAE-4A48-9C64-87F58779BE98}" dt="2024-11-04T02:56:25.432" v="1141" actId="478"/>
          <ac:spMkLst>
            <pc:docMk/>
            <pc:sldMk cId="491031214" sldId="375"/>
            <ac:spMk id="6" creationId="{1417B8F4-C65E-ABEC-CAC2-DDCCBBC5D5BB}"/>
          </ac:spMkLst>
        </pc:spChg>
        <pc:spChg chg="add mod">
          <ac:chgData name="" userId="12335231067_tp_box_2" providerId="OAuth2" clId="{E8B8B5E6-2FAE-4A48-9C64-87F58779BE98}" dt="2024-11-04T03:03:44.165" v="1251" actId="1076"/>
          <ac:spMkLst>
            <pc:docMk/>
            <pc:sldMk cId="491031214" sldId="375"/>
            <ac:spMk id="11" creationId="{6E47952D-EED1-0375-2FA5-D3271F5A3A4E}"/>
          </ac:spMkLst>
        </pc:spChg>
        <pc:picChg chg="add mod">
          <ac:chgData name="" userId="12335231067_tp_box_2" providerId="OAuth2" clId="{E8B8B5E6-2FAE-4A48-9C64-87F58779BE98}" dt="2024-11-04T03:00:26.830" v="1151" actId="1076"/>
          <ac:picMkLst>
            <pc:docMk/>
            <pc:sldMk cId="491031214" sldId="375"/>
            <ac:picMk id="8" creationId="{1809A3B6-43DF-425D-67B1-DAB8AFF520B9}"/>
          </ac:picMkLst>
        </pc:picChg>
        <pc:picChg chg="add mod">
          <ac:chgData name="" userId="12335231067_tp_box_2" providerId="OAuth2" clId="{E8B8B5E6-2FAE-4A48-9C64-87F58779BE98}" dt="2024-11-04T03:00:23.863" v="1150" actId="1076"/>
          <ac:picMkLst>
            <pc:docMk/>
            <pc:sldMk cId="491031214" sldId="375"/>
            <ac:picMk id="10" creationId="{E100B981-1C5C-C0A3-655F-A6A5314630F8}"/>
          </ac:picMkLst>
        </pc:picChg>
      </pc:sldChg>
      <pc:sldChg chg="addSp modSp mod">
        <pc:chgData name="" userId="12335231067_tp_box_2" providerId="OAuth2" clId="{E8B8B5E6-2FAE-4A48-9C64-87F58779BE98}" dt="2024-11-04T17:30:06.373" v="11503" actId="14100"/>
        <pc:sldMkLst>
          <pc:docMk/>
          <pc:sldMk cId="2033772033" sldId="376"/>
        </pc:sldMkLst>
        <pc:spChg chg="mod">
          <ac:chgData name="" userId="12335231067_tp_box_2" providerId="OAuth2" clId="{E8B8B5E6-2FAE-4A48-9C64-87F58779BE98}" dt="2024-11-04T17:28:53.365" v="11439" actId="14100"/>
          <ac:spMkLst>
            <pc:docMk/>
            <pc:sldMk cId="2033772033" sldId="376"/>
            <ac:spMk id="2" creationId="{8997819B-8E4E-D70B-D207-271FAF221A5E}"/>
          </ac:spMkLst>
        </pc:spChg>
        <pc:spChg chg="mod">
          <ac:chgData name="" userId="12335231067_tp_box_2" providerId="OAuth2" clId="{E8B8B5E6-2FAE-4A48-9C64-87F58779BE98}" dt="2024-11-04T17:29:10.899" v="11441" actId="1076"/>
          <ac:spMkLst>
            <pc:docMk/>
            <pc:sldMk cId="2033772033" sldId="376"/>
            <ac:spMk id="3" creationId="{C6916EF2-C2E0-9707-FEE7-7C3B8BBB1F65}"/>
          </ac:spMkLst>
        </pc:spChg>
        <pc:spChg chg="add mod">
          <ac:chgData name="" userId="12335231067_tp_box_2" providerId="OAuth2" clId="{E8B8B5E6-2FAE-4A48-9C64-87F58779BE98}" dt="2024-11-04T04:38:07.953" v="3046" actId="207"/>
          <ac:spMkLst>
            <pc:docMk/>
            <pc:sldMk cId="2033772033" sldId="376"/>
            <ac:spMk id="8" creationId="{F7BDD408-0289-7AD7-B863-70A1D26B3219}"/>
          </ac:spMkLst>
        </pc:spChg>
        <pc:spChg chg="add mod">
          <ac:chgData name="" userId="12335231067_tp_box_2" providerId="OAuth2" clId="{E8B8B5E6-2FAE-4A48-9C64-87F58779BE98}" dt="2024-11-04T17:30:06.373" v="11503" actId="14100"/>
          <ac:spMkLst>
            <pc:docMk/>
            <pc:sldMk cId="2033772033" sldId="376"/>
            <ac:spMk id="9" creationId="{3F32B5C7-459B-1DB0-4881-EF6AA195B230}"/>
          </ac:spMkLst>
        </pc:spChg>
        <pc:picChg chg="add mod ord">
          <ac:chgData name="" userId="12335231067_tp_box_2" providerId="OAuth2" clId="{E8B8B5E6-2FAE-4A48-9C64-87F58779BE98}" dt="2024-11-04T17:29:10.899" v="11441" actId="1076"/>
          <ac:picMkLst>
            <pc:docMk/>
            <pc:sldMk cId="2033772033" sldId="376"/>
            <ac:picMk id="7" creationId="{CD160476-663B-1481-DA2B-CFBF05958DC5}"/>
          </ac:picMkLst>
        </pc:picChg>
      </pc:sldChg>
      <pc:sldChg chg="modSp new mod">
        <pc:chgData name="" userId="12335231067_tp_box_2" providerId="OAuth2" clId="{E8B8B5E6-2FAE-4A48-9C64-87F58779BE98}" dt="2024-11-04T05:05:15.911" v="3925" actId="27636"/>
        <pc:sldMkLst>
          <pc:docMk/>
          <pc:sldMk cId="295038417" sldId="377"/>
        </pc:sldMkLst>
        <pc:spChg chg="mod">
          <ac:chgData name="" userId="12335231067_tp_box_2" providerId="OAuth2" clId="{E8B8B5E6-2FAE-4A48-9C64-87F58779BE98}" dt="2024-11-04T05:05:15.911" v="3925" actId="27636"/>
          <ac:spMkLst>
            <pc:docMk/>
            <pc:sldMk cId="295038417" sldId="377"/>
            <ac:spMk id="2" creationId="{6E4F4A95-41FA-C0A0-A307-C32A8618B79E}"/>
          </ac:spMkLst>
        </pc:spChg>
        <pc:spChg chg="mod">
          <ac:chgData name="" userId="12335231067_tp_box_2" providerId="OAuth2" clId="{E8B8B5E6-2FAE-4A48-9C64-87F58779BE98}" dt="2024-11-04T05:05:08.999" v="3923" actId="14100"/>
          <ac:spMkLst>
            <pc:docMk/>
            <pc:sldMk cId="295038417" sldId="377"/>
            <ac:spMk id="3" creationId="{921B2E97-9707-F481-3331-EAA436D82928}"/>
          </ac:spMkLst>
        </pc:spChg>
      </pc:sldChg>
      <pc:sldChg chg="addSp modSp new mod">
        <pc:chgData name="" userId="12335231067_tp_box_2" providerId="OAuth2" clId="{E8B8B5E6-2FAE-4A48-9C64-87F58779BE98}" dt="2024-11-04T05:19:46.231" v="4229" actId="20577"/>
        <pc:sldMkLst>
          <pc:docMk/>
          <pc:sldMk cId="3546284470" sldId="378"/>
        </pc:sldMkLst>
        <pc:spChg chg="mod">
          <ac:chgData name="" userId="12335231067_tp_box_2" providerId="OAuth2" clId="{E8B8B5E6-2FAE-4A48-9C64-87F58779BE98}" dt="2024-11-04T05:07:00.258" v="3955" actId="20577"/>
          <ac:spMkLst>
            <pc:docMk/>
            <pc:sldMk cId="3546284470" sldId="378"/>
            <ac:spMk id="2" creationId="{E5B37C7D-1E85-865C-9705-84F5B24369DD}"/>
          </ac:spMkLst>
        </pc:spChg>
        <pc:spChg chg="mod">
          <ac:chgData name="" userId="12335231067_tp_box_2" providerId="OAuth2" clId="{E8B8B5E6-2FAE-4A48-9C64-87F58779BE98}" dt="2024-11-04T05:14:39.557" v="4103" actId="14100"/>
          <ac:spMkLst>
            <pc:docMk/>
            <pc:sldMk cId="3546284470" sldId="378"/>
            <ac:spMk id="3" creationId="{B268BF5F-49B3-CFD4-6877-E339191FB9B3}"/>
          </ac:spMkLst>
        </pc:spChg>
        <pc:spChg chg="add mod">
          <ac:chgData name="" userId="12335231067_tp_box_2" providerId="OAuth2" clId="{E8B8B5E6-2FAE-4A48-9C64-87F58779BE98}" dt="2024-11-04T05:07:50.234" v="3962" actId="1076"/>
          <ac:spMkLst>
            <pc:docMk/>
            <pc:sldMk cId="3546284470" sldId="378"/>
            <ac:spMk id="10" creationId="{93BD44E7-4180-3E1C-D6C6-67FA34DBF5DD}"/>
          </ac:spMkLst>
        </pc:spChg>
        <pc:spChg chg="add mod">
          <ac:chgData name="" userId="12335231067_tp_box_2" providerId="OAuth2" clId="{E8B8B5E6-2FAE-4A48-9C64-87F58779BE98}" dt="2024-11-04T05:18:43.181" v="4200" actId="20577"/>
          <ac:spMkLst>
            <pc:docMk/>
            <pc:sldMk cId="3546284470" sldId="378"/>
            <ac:spMk id="12" creationId="{D4C032EF-AA49-80AC-00E6-50EDDF8B6005}"/>
          </ac:spMkLst>
        </pc:spChg>
        <pc:spChg chg="add mod">
          <ac:chgData name="" userId="12335231067_tp_box_2" providerId="OAuth2" clId="{E8B8B5E6-2FAE-4A48-9C64-87F58779BE98}" dt="2024-11-04T05:19:46.231" v="4229" actId="20577"/>
          <ac:spMkLst>
            <pc:docMk/>
            <pc:sldMk cId="3546284470" sldId="378"/>
            <ac:spMk id="13" creationId="{3E7E307B-9A4E-6768-CF14-13CBE46B450C}"/>
          </ac:spMkLst>
        </pc:spChg>
        <pc:picChg chg="add mod">
          <ac:chgData name="" userId="12335231067_tp_box_2" providerId="OAuth2" clId="{E8B8B5E6-2FAE-4A48-9C64-87F58779BE98}" dt="2024-11-04T05:07:18.379" v="3958" actId="1076"/>
          <ac:picMkLst>
            <pc:docMk/>
            <pc:sldMk cId="3546284470" sldId="378"/>
            <ac:picMk id="7" creationId="{E971CCEB-3CE9-B717-AAD2-B1135B9D4B18}"/>
          </ac:picMkLst>
        </pc:picChg>
        <pc:picChg chg="add mod">
          <ac:chgData name="" userId="12335231067_tp_box_2" providerId="OAuth2" clId="{E8B8B5E6-2FAE-4A48-9C64-87F58779BE98}" dt="2024-11-04T05:07:16.027" v="3957" actId="1076"/>
          <ac:picMkLst>
            <pc:docMk/>
            <pc:sldMk cId="3546284470" sldId="378"/>
            <ac:picMk id="9" creationId="{78991B4E-24ED-7AC6-7684-A6498BDB5904}"/>
          </ac:picMkLst>
        </pc:picChg>
      </pc:sldChg>
      <pc:sldChg chg="add del">
        <pc:chgData name="" userId="12335231067_tp_box_2" providerId="OAuth2" clId="{E8B8B5E6-2FAE-4A48-9C64-87F58779BE98}" dt="2024-11-04T07:08:46.044" v="6695" actId="47"/>
        <pc:sldMkLst>
          <pc:docMk/>
          <pc:sldMk cId="2784020174" sldId="379"/>
        </pc:sldMkLst>
      </pc:sldChg>
      <pc:sldChg chg="add del">
        <pc:chgData name="" userId="12335231067_tp_box_2" providerId="OAuth2" clId="{E8B8B5E6-2FAE-4A48-9C64-87F58779BE98}" dt="2024-11-04T07:08:51.324" v="6696" actId="47"/>
        <pc:sldMkLst>
          <pc:docMk/>
          <pc:sldMk cId="2987147694" sldId="380"/>
        </pc:sldMkLst>
      </pc:sldChg>
      <pc:sldChg chg="new del">
        <pc:chgData name="" userId="12335231067_tp_box_2" providerId="OAuth2" clId="{E8B8B5E6-2FAE-4A48-9C64-87F58779BE98}" dt="2024-11-04T08:08:12.299" v="8039" actId="47"/>
        <pc:sldMkLst>
          <pc:docMk/>
          <pc:sldMk cId="2673169687" sldId="381"/>
        </pc:sldMkLst>
      </pc:sldChg>
      <pc:sldChg chg="addSp modSp new mod">
        <pc:chgData name="" userId="12335231067_tp_box_2" providerId="OAuth2" clId="{E8B8B5E6-2FAE-4A48-9C64-87F58779BE98}" dt="2024-11-04T17:39:26.723" v="11558" actId="14100"/>
        <pc:sldMkLst>
          <pc:docMk/>
          <pc:sldMk cId="4110638386" sldId="382"/>
        </pc:sldMkLst>
        <pc:spChg chg="mod">
          <ac:chgData name="" userId="12335231067_tp_box_2" providerId="OAuth2" clId="{E8B8B5E6-2FAE-4A48-9C64-87F58779BE98}" dt="2024-11-04T08:50:54.069" v="8484" actId="14100"/>
          <ac:spMkLst>
            <pc:docMk/>
            <pc:sldMk cId="4110638386" sldId="382"/>
            <ac:spMk id="2" creationId="{D21F23EA-A1F0-B812-0F55-DDDEA39C173C}"/>
          </ac:spMkLst>
        </pc:spChg>
        <pc:spChg chg="mod">
          <ac:chgData name="" userId="12335231067_tp_box_2" providerId="OAuth2" clId="{E8B8B5E6-2FAE-4A48-9C64-87F58779BE98}" dt="2024-11-04T17:39:26.723" v="11558" actId="14100"/>
          <ac:spMkLst>
            <pc:docMk/>
            <pc:sldMk cId="4110638386" sldId="382"/>
            <ac:spMk id="3" creationId="{62249E37-0ED3-1BFF-C4C8-21B131ABFF0D}"/>
          </ac:spMkLst>
        </pc:spChg>
        <pc:spChg chg="add mod">
          <ac:chgData name="" userId="12335231067_tp_box_2" providerId="OAuth2" clId="{E8B8B5E6-2FAE-4A48-9C64-87F58779BE98}" dt="2024-11-04T08:50:36.220" v="8482" actId="1582"/>
          <ac:spMkLst>
            <pc:docMk/>
            <pc:sldMk cId="4110638386" sldId="382"/>
            <ac:spMk id="8" creationId="{6A0874FB-16DA-8CA3-9810-F46459C6F81C}"/>
          </ac:spMkLst>
        </pc:spChg>
        <pc:spChg chg="add mod">
          <ac:chgData name="" userId="12335231067_tp_box_2" providerId="OAuth2" clId="{E8B8B5E6-2FAE-4A48-9C64-87F58779BE98}" dt="2024-11-04T08:51:21.197" v="8499" actId="1076"/>
          <ac:spMkLst>
            <pc:docMk/>
            <pc:sldMk cId="4110638386" sldId="382"/>
            <ac:spMk id="9" creationId="{63BFF19C-605A-30D2-69C4-F6CFA8660216}"/>
          </ac:spMkLst>
        </pc:spChg>
        <pc:spChg chg="add mod">
          <ac:chgData name="" userId="12335231067_tp_box_2" providerId="OAuth2" clId="{E8B8B5E6-2FAE-4A48-9C64-87F58779BE98}" dt="2024-11-04T08:51:34.163" v="8513" actId="1076"/>
          <ac:spMkLst>
            <pc:docMk/>
            <pc:sldMk cId="4110638386" sldId="382"/>
            <ac:spMk id="10" creationId="{2AC76FB7-0966-0EDD-DEAD-763F701E18AE}"/>
          </ac:spMkLst>
        </pc:spChg>
        <pc:spChg chg="add mod">
          <ac:chgData name="" userId="12335231067_tp_box_2" providerId="OAuth2" clId="{E8B8B5E6-2FAE-4A48-9C64-87F58779BE98}" dt="2024-11-04T09:59:37.590" v="10051" actId="1076"/>
          <ac:spMkLst>
            <pc:docMk/>
            <pc:sldMk cId="4110638386" sldId="382"/>
            <ac:spMk id="11" creationId="{34BB6CA1-54A5-4A8F-6D1B-D5BD978F8DCF}"/>
          </ac:spMkLst>
        </pc:spChg>
        <pc:spChg chg="add mod">
          <ac:chgData name="" userId="12335231067_tp_box_2" providerId="OAuth2" clId="{E8B8B5E6-2FAE-4A48-9C64-87F58779BE98}" dt="2024-11-04T09:59:24.327" v="10050" actId="1076"/>
          <ac:spMkLst>
            <pc:docMk/>
            <pc:sldMk cId="4110638386" sldId="382"/>
            <ac:spMk id="12" creationId="{09ED9472-5628-694C-A69B-E3B798ADAA54}"/>
          </ac:spMkLst>
        </pc:spChg>
        <pc:spChg chg="add mod">
          <ac:chgData name="" userId="12335231067_tp_box_2" providerId="OAuth2" clId="{E8B8B5E6-2FAE-4A48-9C64-87F58779BE98}" dt="2024-11-04T17:39:20.950" v="11557" actId="1076"/>
          <ac:spMkLst>
            <pc:docMk/>
            <pc:sldMk cId="4110638386" sldId="382"/>
            <ac:spMk id="13" creationId="{0EF5C5C2-EA75-F8EC-C65D-C83B173632C7}"/>
          </ac:spMkLst>
        </pc:spChg>
        <pc:picChg chg="add mod">
          <ac:chgData name="" userId="12335231067_tp_box_2" providerId="OAuth2" clId="{E8B8B5E6-2FAE-4A48-9C64-87F58779BE98}" dt="2024-11-04T08:50:20.306" v="8478" actId="1076"/>
          <ac:picMkLst>
            <pc:docMk/>
            <pc:sldMk cId="4110638386" sldId="382"/>
            <ac:picMk id="6" creationId="{8D5529FA-27A0-84E0-157F-3F9B01A3267F}"/>
          </ac:picMkLst>
        </pc:picChg>
        <pc:picChg chg="add mod">
          <ac:chgData name="" userId="12335231067_tp_box_2" providerId="OAuth2" clId="{E8B8B5E6-2FAE-4A48-9C64-87F58779BE98}" dt="2024-11-04T08:49:58.839" v="8474" actId="1076"/>
          <ac:picMkLst>
            <pc:docMk/>
            <pc:sldMk cId="4110638386" sldId="382"/>
            <ac:picMk id="7" creationId="{2E13AF24-A03C-1A7B-2B24-1A8150633F6F}"/>
          </ac:picMkLst>
        </pc:picChg>
        <pc:picChg chg="add mod">
          <ac:chgData name="" userId="12335231067_tp_box_2" providerId="OAuth2" clId="{E8B8B5E6-2FAE-4A48-9C64-87F58779BE98}" dt="2024-11-04T08:50:08.444" v="8476" actId="167"/>
          <ac:picMkLst>
            <pc:docMk/>
            <pc:sldMk cId="4110638386" sldId="382"/>
            <ac:picMk id="1026" creationId="{4B010630-80F4-E25D-8BE2-D7AC99DBC4BA}"/>
          </ac:picMkLst>
        </pc:picChg>
      </pc:sldChg>
      <pc:sldChg chg="addSp modSp new mod">
        <pc:chgData name="" userId="12335231067_tp_box_2" providerId="OAuth2" clId="{E8B8B5E6-2FAE-4A48-9C64-87F58779BE98}" dt="2024-11-04T09:27:17.606" v="9978" actId="1037"/>
        <pc:sldMkLst>
          <pc:docMk/>
          <pc:sldMk cId="2817914109" sldId="383"/>
        </pc:sldMkLst>
        <pc:spChg chg="mod">
          <ac:chgData name="" userId="12335231067_tp_box_2" providerId="OAuth2" clId="{E8B8B5E6-2FAE-4A48-9C64-87F58779BE98}" dt="2024-11-04T09:27:00.046" v="9946" actId="14100"/>
          <ac:spMkLst>
            <pc:docMk/>
            <pc:sldMk cId="2817914109" sldId="383"/>
            <ac:spMk id="2" creationId="{5258D2A6-3FFE-7711-F5BA-6F5842E4ECC3}"/>
          </ac:spMkLst>
        </pc:spChg>
        <pc:spChg chg="mod">
          <ac:chgData name="" userId="12335231067_tp_box_2" providerId="OAuth2" clId="{E8B8B5E6-2FAE-4A48-9C64-87F58779BE98}" dt="2024-11-04T09:27:03.969" v="9947" actId="20577"/>
          <ac:spMkLst>
            <pc:docMk/>
            <pc:sldMk cId="2817914109" sldId="383"/>
            <ac:spMk id="3" creationId="{7001BD9C-F7E9-4F10-7E6C-8E161BC8BEDD}"/>
          </ac:spMkLst>
        </pc:spChg>
        <pc:spChg chg="add mod">
          <ac:chgData name="" userId="12335231067_tp_box_2" providerId="OAuth2" clId="{E8B8B5E6-2FAE-4A48-9C64-87F58779BE98}" dt="2024-11-04T09:27:17.606" v="9978" actId="1037"/>
          <ac:spMkLst>
            <pc:docMk/>
            <pc:sldMk cId="2817914109" sldId="383"/>
            <ac:spMk id="7" creationId="{156BB2C2-FB3B-C953-FD57-1B7247BC5B92}"/>
          </ac:spMkLst>
        </pc:spChg>
        <pc:spChg chg="add mod">
          <ac:chgData name="" userId="12335231067_tp_box_2" providerId="OAuth2" clId="{E8B8B5E6-2FAE-4A48-9C64-87F58779BE98}" dt="2024-11-04T09:27:17.606" v="9978" actId="1037"/>
          <ac:spMkLst>
            <pc:docMk/>
            <pc:sldMk cId="2817914109" sldId="383"/>
            <ac:spMk id="8" creationId="{43415AE6-9B89-93CB-F28D-390EC7C1E6E3}"/>
          </ac:spMkLst>
        </pc:spChg>
        <pc:picChg chg="add mod">
          <ac:chgData name="" userId="12335231067_tp_box_2" providerId="OAuth2" clId="{E8B8B5E6-2FAE-4A48-9C64-87F58779BE98}" dt="2024-11-04T09:27:17.606" v="9978" actId="1037"/>
          <ac:picMkLst>
            <pc:docMk/>
            <pc:sldMk cId="2817914109" sldId="383"/>
            <ac:picMk id="2050" creationId="{DCBFF78A-C311-B19B-97FA-3D21C714F93F}"/>
          </ac:picMkLst>
        </pc:picChg>
      </pc:sldChg>
      <pc:sldChg chg="addSp delSp modSp new mod">
        <pc:chgData name="" userId="12335231067_tp_box_2" providerId="OAuth2" clId="{E8B8B5E6-2FAE-4A48-9C64-87F58779BE98}" dt="2024-11-04T07:08:13.405" v="6692" actId="13822"/>
        <pc:sldMkLst>
          <pc:docMk/>
          <pc:sldMk cId="1491064219" sldId="384"/>
        </pc:sldMkLst>
        <pc:spChg chg="mod">
          <ac:chgData name="" userId="12335231067_tp_box_2" providerId="OAuth2" clId="{E8B8B5E6-2FAE-4A48-9C64-87F58779BE98}" dt="2024-11-04T06:22:24.709" v="5218" actId="20577"/>
          <ac:spMkLst>
            <pc:docMk/>
            <pc:sldMk cId="1491064219" sldId="384"/>
            <ac:spMk id="2" creationId="{4E7CADC4-E11F-214C-84E2-0AEFDE570528}"/>
          </ac:spMkLst>
        </pc:spChg>
        <pc:spChg chg="mod ord">
          <ac:chgData name="" userId="12335231067_tp_box_2" providerId="OAuth2" clId="{E8B8B5E6-2FAE-4A48-9C64-87F58779BE98}" dt="2024-11-04T07:08:04.119" v="6690" actId="1076"/>
          <ac:spMkLst>
            <pc:docMk/>
            <pc:sldMk cId="1491064219" sldId="384"/>
            <ac:spMk id="3" creationId="{74AD8FC9-E3C3-4474-B046-6C479F96C93F}"/>
          </ac:spMkLst>
        </pc:spChg>
        <pc:spChg chg="add mod">
          <ac:chgData name="" userId="12335231067_tp_box_2" providerId="OAuth2" clId="{E8B8B5E6-2FAE-4A48-9C64-87F58779BE98}" dt="2024-11-04T06:15:12.994" v="5035" actId="1076"/>
          <ac:spMkLst>
            <pc:docMk/>
            <pc:sldMk cId="1491064219" sldId="384"/>
            <ac:spMk id="14" creationId="{F02E988A-7472-6511-5772-C835568F24C0}"/>
          </ac:spMkLst>
        </pc:spChg>
        <pc:spChg chg="add mod">
          <ac:chgData name="" userId="12335231067_tp_box_2" providerId="OAuth2" clId="{E8B8B5E6-2FAE-4A48-9C64-87F58779BE98}" dt="2024-11-04T06:15:34.745" v="5099" actId="20577"/>
          <ac:spMkLst>
            <pc:docMk/>
            <pc:sldMk cId="1491064219" sldId="384"/>
            <ac:spMk id="15" creationId="{219D2919-D7A0-5D69-CD21-CCFF809D2A3E}"/>
          </ac:spMkLst>
        </pc:spChg>
        <pc:spChg chg="add mod">
          <ac:chgData name="" userId="12335231067_tp_box_2" providerId="OAuth2" clId="{E8B8B5E6-2FAE-4A48-9C64-87F58779BE98}" dt="2024-11-04T06:22:03.456" v="5197" actId="1076"/>
          <ac:spMkLst>
            <pc:docMk/>
            <pc:sldMk cId="1491064219" sldId="384"/>
            <ac:spMk id="16" creationId="{FAA3C546-6E15-24E4-FA47-80E12C02D747}"/>
          </ac:spMkLst>
        </pc:spChg>
        <pc:spChg chg="add mod">
          <ac:chgData name="" userId="12335231067_tp_box_2" providerId="OAuth2" clId="{E8B8B5E6-2FAE-4A48-9C64-87F58779BE98}" dt="2024-11-04T06:22:34.603" v="5222" actId="1076"/>
          <ac:spMkLst>
            <pc:docMk/>
            <pc:sldMk cId="1491064219" sldId="384"/>
            <ac:spMk id="17" creationId="{6BCEBCA5-5CC3-DF0E-B951-2C97E8608FA4}"/>
          </ac:spMkLst>
        </pc:spChg>
        <pc:picChg chg="add mod">
          <ac:chgData name="" userId="12335231067_tp_box_2" providerId="OAuth2" clId="{E8B8B5E6-2FAE-4A48-9C64-87F58779BE98}" dt="2024-11-04T05:29:38.401" v="4311" actId="1076"/>
          <ac:picMkLst>
            <pc:docMk/>
            <pc:sldMk cId="1491064219" sldId="384"/>
            <ac:picMk id="7" creationId="{BEF4FA9B-FA0C-00CE-4784-F2AB56624059}"/>
          </ac:picMkLst>
        </pc:picChg>
        <pc:picChg chg="add del mod modCrop">
          <ac:chgData name="" userId="12335231067_tp_box_2" providerId="OAuth2" clId="{E8B8B5E6-2FAE-4A48-9C64-87F58779BE98}" dt="2024-11-04T05:29:20.448" v="4304" actId="478"/>
          <ac:picMkLst>
            <pc:docMk/>
            <pc:sldMk cId="1491064219" sldId="384"/>
            <ac:picMk id="9" creationId="{05E06C22-9311-FEA5-11EF-1E7CC10A0352}"/>
          </ac:picMkLst>
        </pc:picChg>
        <pc:picChg chg="add mod">
          <ac:chgData name="" userId="12335231067_tp_box_2" providerId="OAuth2" clId="{E8B8B5E6-2FAE-4A48-9C64-87F58779BE98}" dt="2024-11-04T05:29:45.221" v="4313" actId="14100"/>
          <ac:picMkLst>
            <pc:docMk/>
            <pc:sldMk cId="1491064219" sldId="384"/>
            <ac:picMk id="13" creationId="{5CF807F4-8680-C6B0-F016-B64C925C814E}"/>
          </ac:picMkLst>
        </pc:picChg>
        <pc:cxnChg chg="add del mod">
          <ac:chgData name="" userId="12335231067_tp_box_2" providerId="OAuth2" clId="{E8B8B5E6-2FAE-4A48-9C64-87F58779BE98}" dt="2024-11-04T05:29:23.213" v="4305" actId="478"/>
          <ac:cxnSpMkLst>
            <pc:docMk/>
            <pc:sldMk cId="1491064219" sldId="384"/>
            <ac:cxnSpMk id="11" creationId="{9B1B27E6-C664-2FFF-7ECD-D13E81CAB9A0}"/>
          </ac:cxnSpMkLst>
        </pc:cxnChg>
        <pc:cxnChg chg="add mod">
          <ac:chgData name="" userId="12335231067_tp_box_2" providerId="OAuth2" clId="{E8B8B5E6-2FAE-4A48-9C64-87F58779BE98}" dt="2024-11-04T07:08:13.405" v="6692" actId="13822"/>
          <ac:cxnSpMkLst>
            <pc:docMk/>
            <pc:sldMk cId="1491064219" sldId="384"/>
            <ac:cxnSpMk id="19" creationId="{9F183615-2387-B7DA-3690-4E1DE5804B17}"/>
          </ac:cxnSpMkLst>
        </pc:cxnChg>
      </pc:sldChg>
      <pc:sldChg chg="addSp modSp new mod">
        <pc:chgData name="" userId="12335231067_tp_box_2" providerId="OAuth2" clId="{E8B8B5E6-2FAE-4A48-9C64-87F58779BE98}" dt="2024-11-04T07:06:34.620" v="6578" actId="14100"/>
        <pc:sldMkLst>
          <pc:docMk/>
          <pc:sldMk cId="2564029803" sldId="385"/>
        </pc:sldMkLst>
        <pc:spChg chg="mod">
          <ac:chgData name="" userId="12335231067_tp_box_2" providerId="OAuth2" clId="{E8B8B5E6-2FAE-4A48-9C64-87F58779BE98}" dt="2024-11-04T07:05:49.648" v="6501" actId="14100"/>
          <ac:spMkLst>
            <pc:docMk/>
            <pc:sldMk cId="2564029803" sldId="385"/>
            <ac:spMk id="2" creationId="{32B8B7CE-01B2-A212-4B84-67239979476B}"/>
          </ac:spMkLst>
        </pc:spChg>
        <pc:spChg chg="mod">
          <ac:chgData name="" userId="12335231067_tp_box_2" providerId="OAuth2" clId="{E8B8B5E6-2FAE-4A48-9C64-87F58779BE98}" dt="2024-11-04T07:06:34.620" v="6578" actId="14100"/>
          <ac:spMkLst>
            <pc:docMk/>
            <pc:sldMk cId="2564029803" sldId="385"/>
            <ac:spMk id="3" creationId="{06F21285-6A9B-21FB-6523-95816736A76C}"/>
          </ac:spMkLst>
        </pc:spChg>
        <pc:spChg chg="add mod">
          <ac:chgData name="" userId="12335231067_tp_box_2" providerId="OAuth2" clId="{E8B8B5E6-2FAE-4A48-9C64-87F58779BE98}" dt="2024-11-04T07:04:19.513" v="6492" actId="164"/>
          <ac:spMkLst>
            <pc:docMk/>
            <pc:sldMk cId="2564029803" sldId="385"/>
            <ac:spMk id="10" creationId="{D961217F-B171-AB59-64F0-1CD5704347DA}"/>
          </ac:spMkLst>
        </pc:spChg>
        <pc:grpChg chg="add mod">
          <ac:chgData name="" userId="12335231067_tp_box_2" providerId="OAuth2" clId="{E8B8B5E6-2FAE-4A48-9C64-87F58779BE98}" dt="2024-11-04T07:04:23.329" v="6493" actId="1076"/>
          <ac:grpSpMkLst>
            <pc:docMk/>
            <pc:sldMk cId="2564029803" sldId="385"/>
            <ac:grpSpMk id="11" creationId="{B7F2BBF4-5255-BE58-D3CF-00D9C3183E5D}"/>
          </ac:grpSpMkLst>
        </pc:grpChg>
        <pc:picChg chg="add mod modCrop">
          <ac:chgData name="" userId="12335231067_tp_box_2" providerId="OAuth2" clId="{E8B8B5E6-2FAE-4A48-9C64-87F58779BE98}" dt="2024-11-04T07:04:19.513" v="6492" actId="164"/>
          <ac:picMkLst>
            <pc:docMk/>
            <pc:sldMk cId="2564029803" sldId="385"/>
            <ac:picMk id="7" creationId="{F55C1DC0-4CB9-95F1-1678-1C982574C44E}"/>
          </ac:picMkLst>
        </pc:picChg>
        <pc:picChg chg="add mod ord">
          <ac:chgData name="" userId="12335231067_tp_box_2" providerId="OAuth2" clId="{E8B8B5E6-2FAE-4A48-9C64-87F58779BE98}" dt="2024-11-04T07:03:27.443" v="6484" actId="167"/>
          <ac:picMkLst>
            <pc:docMk/>
            <pc:sldMk cId="2564029803" sldId="385"/>
            <ac:picMk id="9" creationId="{1D766065-BFAF-2A69-53E5-4EEFD42A9F44}"/>
          </ac:picMkLst>
        </pc:picChg>
        <pc:cxnChg chg="add mod">
          <ac:chgData name="" userId="12335231067_tp_box_2" providerId="OAuth2" clId="{E8B8B5E6-2FAE-4A48-9C64-87F58779BE98}" dt="2024-11-04T07:04:54.869" v="6498" actId="14100"/>
          <ac:cxnSpMkLst>
            <pc:docMk/>
            <pc:sldMk cId="2564029803" sldId="385"/>
            <ac:cxnSpMk id="13" creationId="{D0A105D5-61D8-FD65-9009-BBB8C0D281C3}"/>
          </ac:cxnSpMkLst>
        </pc:cxnChg>
      </pc:sldChg>
      <pc:sldChg chg="addSp delSp modSp new mod">
        <pc:chgData name="" userId="12335231067_tp_box_2" providerId="OAuth2" clId="{E8B8B5E6-2FAE-4A48-9C64-87F58779BE98}" dt="2024-11-04T07:46:23.368" v="7486" actId="1036"/>
        <pc:sldMkLst>
          <pc:docMk/>
          <pc:sldMk cId="3286179401" sldId="386"/>
        </pc:sldMkLst>
        <pc:spChg chg="mod">
          <ac:chgData name="" userId="12335231067_tp_box_2" providerId="OAuth2" clId="{E8B8B5E6-2FAE-4A48-9C64-87F58779BE98}" dt="2024-11-04T05:47:40.553" v="4954" actId="14100"/>
          <ac:spMkLst>
            <pc:docMk/>
            <pc:sldMk cId="3286179401" sldId="386"/>
            <ac:spMk id="2" creationId="{05ADF3E1-41CF-92CC-DF56-5E43B585707E}"/>
          </ac:spMkLst>
        </pc:spChg>
        <pc:spChg chg="mod">
          <ac:chgData name="" userId="12335231067_tp_box_2" providerId="OAuth2" clId="{E8B8B5E6-2FAE-4A48-9C64-87F58779BE98}" dt="2024-11-04T07:46:23.368" v="7486" actId="1036"/>
          <ac:spMkLst>
            <pc:docMk/>
            <pc:sldMk cId="3286179401" sldId="386"/>
            <ac:spMk id="3" creationId="{525B4135-90A8-C041-E58F-BD6D6D21D481}"/>
          </ac:spMkLst>
        </pc:spChg>
        <pc:spChg chg="add mod">
          <ac:chgData name="" userId="12335231067_tp_box_2" providerId="OAuth2" clId="{E8B8B5E6-2FAE-4A48-9C64-87F58779BE98}" dt="2024-11-04T06:13:31.964" v="4968" actId="20577"/>
          <ac:spMkLst>
            <pc:docMk/>
            <pc:sldMk cId="3286179401" sldId="386"/>
            <ac:spMk id="12" creationId="{67A15138-02C2-695D-8DEF-60714B2CA14F}"/>
          </ac:spMkLst>
        </pc:spChg>
        <pc:spChg chg="add mod">
          <ac:chgData name="" userId="12335231067_tp_box_2" providerId="OAuth2" clId="{E8B8B5E6-2FAE-4A48-9C64-87F58779BE98}" dt="2024-11-04T05:46:51.778" v="4942" actId="20577"/>
          <ac:spMkLst>
            <pc:docMk/>
            <pc:sldMk cId="3286179401" sldId="386"/>
            <ac:spMk id="13" creationId="{607C0248-8BE4-4949-A97F-BF339CE61E4A}"/>
          </ac:spMkLst>
        </pc:spChg>
        <pc:spChg chg="add del mod">
          <ac:chgData name="" userId="12335231067_tp_box_2" providerId="OAuth2" clId="{E8B8B5E6-2FAE-4A48-9C64-87F58779BE98}" dt="2024-11-04T06:45:01.893" v="6388" actId="478"/>
          <ac:spMkLst>
            <pc:docMk/>
            <pc:sldMk cId="3286179401" sldId="386"/>
            <ac:spMk id="15" creationId="{63729F74-DDBE-721A-6635-0154DE0E759C}"/>
          </ac:spMkLst>
        </pc:spChg>
        <pc:spChg chg="add del mod">
          <ac:chgData name="" userId="12335231067_tp_box_2" providerId="OAuth2" clId="{E8B8B5E6-2FAE-4A48-9C64-87F58779BE98}" dt="2024-11-04T06:51:53.956" v="6422" actId="21"/>
          <ac:spMkLst>
            <pc:docMk/>
            <pc:sldMk cId="3286179401" sldId="386"/>
            <ac:spMk id="17" creationId="{A5C0FFDC-56C7-72A4-7AB6-07442E456F5F}"/>
          </ac:spMkLst>
        </pc:spChg>
        <pc:picChg chg="add del mod">
          <ac:chgData name="" userId="12335231067_tp_box_2" providerId="OAuth2" clId="{E8B8B5E6-2FAE-4A48-9C64-87F58779BE98}" dt="2024-11-04T05:45:46.832" v="4913" actId="478"/>
          <ac:picMkLst>
            <pc:docMk/>
            <pc:sldMk cId="3286179401" sldId="386"/>
            <ac:picMk id="7" creationId="{F4DF949F-1E19-D450-34FF-61F892C4F56F}"/>
          </ac:picMkLst>
        </pc:picChg>
        <pc:picChg chg="add del mod">
          <ac:chgData name="" userId="12335231067_tp_box_2" providerId="OAuth2" clId="{E8B8B5E6-2FAE-4A48-9C64-87F58779BE98}" dt="2024-11-04T05:45:44.352" v="4912" actId="478"/>
          <ac:picMkLst>
            <pc:docMk/>
            <pc:sldMk cId="3286179401" sldId="386"/>
            <ac:picMk id="9" creationId="{668A0CE3-E138-FC9C-E6A5-1739937072E3}"/>
          </ac:picMkLst>
        </pc:picChg>
        <pc:picChg chg="add mod">
          <ac:chgData name="" userId="12335231067_tp_box_2" providerId="OAuth2" clId="{E8B8B5E6-2FAE-4A48-9C64-87F58779BE98}" dt="2024-11-04T05:46:24.549" v="4919" actId="1076"/>
          <ac:picMkLst>
            <pc:docMk/>
            <pc:sldMk cId="3286179401" sldId="386"/>
            <ac:picMk id="11" creationId="{CAA9C8AB-91DD-C3DF-3E19-3CE64758B484}"/>
          </ac:picMkLst>
        </pc:picChg>
      </pc:sldChg>
      <pc:sldChg chg="addSp delSp modSp new mod">
        <pc:chgData name="" userId="12335231067_tp_box_2" providerId="OAuth2" clId="{E8B8B5E6-2FAE-4A48-9C64-87F58779BE98}" dt="2024-11-04T07:49:07.459" v="7507" actId="20577"/>
        <pc:sldMkLst>
          <pc:docMk/>
          <pc:sldMk cId="2649671042" sldId="387"/>
        </pc:sldMkLst>
        <pc:spChg chg="mod">
          <ac:chgData name="" userId="12335231067_tp_box_2" providerId="OAuth2" clId="{E8B8B5E6-2FAE-4A48-9C64-87F58779BE98}" dt="2024-11-04T07:48:47.396" v="7504" actId="1035"/>
          <ac:spMkLst>
            <pc:docMk/>
            <pc:sldMk cId="2649671042" sldId="387"/>
            <ac:spMk id="2" creationId="{7C7F246F-498D-C520-E7CE-E440609B4C7A}"/>
          </ac:spMkLst>
        </pc:spChg>
        <pc:spChg chg="mod">
          <ac:chgData name="" userId="12335231067_tp_box_2" providerId="OAuth2" clId="{E8B8B5E6-2FAE-4A48-9C64-87F58779BE98}" dt="2024-11-04T07:49:07.459" v="7507" actId="20577"/>
          <ac:spMkLst>
            <pc:docMk/>
            <pc:sldMk cId="2649671042" sldId="387"/>
            <ac:spMk id="3" creationId="{A3624609-AF7D-5FDE-E06F-BB4017370C19}"/>
          </ac:spMkLst>
        </pc:spChg>
        <pc:spChg chg="add del mod">
          <ac:chgData name="" userId="12335231067_tp_box_2" providerId="OAuth2" clId="{E8B8B5E6-2FAE-4A48-9C64-87F58779BE98}" dt="2024-11-04T06:56:56.648" v="6441" actId="478"/>
          <ac:spMkLst>
            <pc:docMk/>
            <pc:sldMk cId="2649671042" sldId="387"/>
            <ac:spMk id="17" creationId="{A5C0FFDC-56C7-72A4-7AB6-07442E456F5F}"/>
          </ac:spMkLst>
        </pc:spChg>
        <pc:picChg chg="add del mod">
          <ac:chgData name="" userId="12335231067_tp_box_2" providerId="OAuth2" clId="{E8B8B5E6-2FAE-4A48-9C64-87F58779BE98}" dt="2024-11-04T06:38:13.117" v="6305" actId="478"/>
          <ac:picMkLst>
            <pc:docMk/>
            <pc:sldMk cId="2649671042" sldId="387"/>
            <ac:picMk id="7" creationId="{7CD93585-92E4-B0A4-686B-FAD604ACA561}"/>
          </ac:picMkLst>
        </pc:picChg>
      </pc:sldChg>
      <pc:sldChg chg="addSp delSp modSp new mod">
        <pc:chgData name="" userId="12335231067_tp_box_2" providerId="OAuth2" clId="{E8B8B5E6-2FAE-4A48-9C64-87F58779BE98}" dt="2024-11-04T07:59:24.298" v="7760" actId="207"/>
        <pc:sldMkLst>
          <pc:docMk/>
          <pc:sldMk cId="3464034410" sldId="388"/>
        </pc:sldMkLst>
        <pc:spChg chg="mod">
          <ac:chgData name="" userId="12335231067_tp_box_2" providerId="OAuth2" clId="{E8B8B5E6-2FAE-4A48-9C64-87F58779BE98}" dt="2024-11-04T07:17:31.086" v="6738" actId="20577"/>
          <ac:spMkLst>
            <pc:docMk/>
            <pc:sldMk cId="3464034410" sldId="388"/>
            <ac:spMk id="2" creationId="{2A2350A9-B729-C0D9-74A8-E1A2DDF825E6}"/>
          </ac:spMkLst>
        </pc:spChg>
        <pc:spChg chg="mod">
          <ac:chgData name="" userId="12335231067_tp_box_2" providerId="OAuth2" clId="{E8B8B5E6-2FAE-4A48-9C64-87F58779BE98}" dt="2024-11-04T07:56:42.380" v="7617" actId="27636"/>
          <ac:spMkLst>
            <pc:docMk/>
            <pc:sldMk cId="3464034410" sldId="388"/>
            <ac:spMk id="3" creationId="{56626CCF-3DB3-8614-4923-B1E8D809B6BF}"/>
          </ac:spMkLst>
        </pc:spChg>
        <pc:spChg chg="add del mod">
          <ac:chgData name="" userId="12335231067_tp_box_2" providerId="OAuth2" clId="{E8B8B5E6-2FAE-4A48-9C64-87F58779BE98}" dt="2024-11-04T07:50:18.118" v="7508" actId="478"/>
          <ac:spMkLst>
            <pc:docMk/>
            <pc:sldMk cId="3464034410" sldId="388"/>
            <ac:spMk id="7" creationId="{AEBBA87A-64E0-80A6-4481-F3CBCECA620C}"/>
          </ac:spMkLst>
        </pc:spChg>
        <pc:spChg chg="add del mod">
          <ac:chgData name="" userId="12335231067_tp_box_2" providerId="OAuth2" clId="{E8B8B5E6-2FAE-4A48-9C64-87F58779BE98}" dt="2024-11-04T07:52:26.220" v="7525" actId="478"/>
          <ac:spMkLst>
            <pc:docMk/>
            <pc:sldMk cId="3464034410" sldId="388"/>
            <ac:spMk id="9" creationId="{6CF57512-D4C1-27F4-D7B6-6C6FB8C42A39}"/>
          </ac:spMkLst>
        </pc:spChg>
        <pc:spChg chg="add mod">
          <ac:chgData name="" userId="12335231067_tp_box_2" providerId="OAuth2" clId="{E8B8B5E6-2FAE-4A48-9C64-87F58779BE98}" dt="2024-11-04T07:56:48.114" v="7618" actId="1076"/>
          <ac:spMkLst>
            <pc:docMk/>
            <pc:sldMk cId="3464034410" sldId="388"/>
            <ac:spMk id="12" creationId="{F65B51AA-E058-133D-3FDF-F53AFEE9B0D4}"/>
          </ac:spMkLst>
        </pc:spChg>
        <pc:spChg chg="add mod">
          <ac:chgData name="" userId="12335231067_tp_box_2" providerId="OAuth2" clId="{E8B8B5E6-2FAE-4A48-9C64-87F58779BE98}" dt="2024-11-04T07:58:20.265" v="7742" actId="1076"/>
          <ac:spMkLst>
            <pc:docMk/>
            <pc:sldMk cId="3464034410" sldId="388"/>
            <ac:spMk id="13" creationId="{993F7B92-FA06-326F-CE6F-AAD702F6085B}"/>
          </ac:spMkLst>
        </pc:spChg>
        <pc:spChg chg="add mod">
          <ac:chgData name="" userId="12335231067_tp_box_2" providerId="OAuth2" clId="{E8B8B5E6-2FAE-4A48-9C64-87F58779BE98}" dt="2024-11-04T07:58:58.298" v="7746" actId="207"/>
          <ac:spMkLst>
            <pc:docMk/>
            <pc:sldMk cId="3464034410" sldId="388"/>
            <ac:spMk id="14" creationId="{DF67C63D-3E19-8A5F-1571-F8EBB5ADFB66}"/>
          </ac:spMkLst>
        </pc:spChg>
        <pc:spChg chg="add mod">
          <ac:chgData name="" userId="12335231067_tp_box_2" providerId="OAuth2" clId="{E8B8B5E6-2FAE-4A48-9C64-87F58779BE98}" dt="2024-11-04T07:59:24.298" v="7760" actId="207"/>
          <ac:spMkLst>
            <pc:docMk/>
            <pc:sldMk cId="3464034410" sldId="388"/>
            <ac:spMk id="15" creationId="{38B4F460-05C3-7391-0E07-A45EB63C5601}"/>
          </ac:spMkLst>
        </pc:spChg>
        <pc:picChg chg="add mod">
          <ac:chgData name="" userId="12335231067_tp_box_2" providerId="OAuth2" clId="{E8B8B5E6-2FAE-4A48-9C64-87F58779BE98}" dt="2024-11-04T07:55:31.796" v="7601" actId="1076"/>
          <ac:picMkLst>
            <pc:docMk/>
            <pc:sldMk cId="3464034410" sldId="388"/>
            <ac:picMk id="11" creationId="{E63DB3BD-E32B-B0E2-6B13-D0D2678FA99A}"/>
          </ac:picMkLst>
        </pc:picChg>
      </pc:sldChg>
      <pc:sldChg chg="addSp delSp modSp new mod modClrScheme chgLayout">
        <pc:chgData name="" userId="12335231067_tp_box_2" providerId="OAuth2" clId="{E8B8B5E6-2FAE-4A48-9C64-87F58779BE98}" dt="2024-11-04T08:07:52.362" v="8038" actId="20577"/>
        <pc:sldMkLst>
          <pc:docMk/>
          <pc:sldMk cId="3397863280" sldId="389"/>
        </pc:sldMkLst>
        <pc:spChg chg="mod ord">
          <ac:chgData name="" userId="12335231067_tp_box_2" providerId="OAuth2" clId="{E8B8B5E6-2FAE-4A48-9C64-87F58779BE98}" dt="2024-11-04T08:06:52.536" v="7989" actId="14100"/>
          <ac:spMkLst>
            <pc:docMk/>
            <pc:sldMk cId="3397863280" sldId="389"/>
            <ac:spMk id="2" creationId="{E5992F16-881E-A36F-A3F8-426A2655ECFA}"/>
          </ac:spMkLst>
        </pc:spChg>
        <pc:spChg chg="del mod">
          <ac:chgData name="" userId="12335231067_tp_box_2" providerId="OAuth2" clId="{E8B8B5E6-2FAE-4A48-9C64-87F58779BE98}" dt="2024-11-04T08:04:40.813" v="7837" actId="478"/>
          <ac:spMkLst>
            <pc:docMk/>
            <pc:sldMk cId="3397863280" sldId="389"/>
            <ac:spMk id="3" creationId="{D5B0CB42-DD79-495E-7755-35AD4B893FE8}"/>
          </ac:spMkLst>
        </pc:spChg>
        <pc:spChg chg="mod ord">
          <ac:chgData name="" userId="12335231067_tp_box_2" providerId="OAuth2" clId="{E8B8B5E6-2FAE-4A48-9C64-87F58779BE98}" dt="2024-11-04T08:04:45.262" v="7838" actId="700"/>
          <ac:spMkLst>
            <pc:docMk/>
            <pc:sldMk cId="3397863280" sldId="389"/>
            <ac:spMk id="4" creationId="{B8A61F15-3CF4-79F8-7CAA-E540361ED4E2}"/>
          </ac:spMkLst>
        </pc:spChg>
        <pc:spChg chg="mod ord">
          <ac:chgData name="" userId="12335231067_tp_box_2" providerId="OAuth2" clId="{E8B8B5E6-2FAE-4A48-9C64-87F58779BE98}" dt="2024-11-04T08:04:45.262" v="7838" actId="700"/>
          <ac:spMkLst>
            <pc:docMk/>
            <pc:sldMk cId="3397863280" sldId="389"/>
            <ac:spMk id="5" creationId="{0FAF625D-C914-5156-A80C-EAD2EB24CC9B}"/>
          </ac:spMkLst>
        </pc:spChg>
        <pc:spChg chg="add del mod">
          <ac:chgData name="" userId="12335231067_tp_box_2" providerId="OAuth2" clId="{E8B8B5E6-2FAE-4A48-9C64-87F58779BE98}" dt="2024-11-04T08:04:45.262" v="7838" actId="700"/>
          <ac:spMkLst>
            <pc:docMk/>
            <pc:sldMk cId="3397863280" sldId="389"/>
            <ac:spMk id="11" creationId="{AC6B69CC-71B9-02C7-0538-97A95BD634CE}"/>
          </ac:spMkLst>
        </pc:spChg>
        <pc:spChg chg="add mod">
          <ac:chgData name="" userId="12335231067_tp_box_2" providerId="OAuth2" clId="{E8B8B5E6-2FAE-4A48-9C64-87F58779BE98}" dt="2024-11-04T08:07:52.362" v="8038" actId="20577"/>
          <ac:spMkLst>
            <pc:docMk/>
            <pc:sldMk cId="3397863280" sldId="389"/>
            <ac:spMk id="12" creationId="{92816B3B-27FE-D398-636E-1844AEBA6F45}"/>
          </ac:spMkLst>
        </pc:spChg>
        <pc:grpChg chg="add mod">
          <ac:chgData name="" userId="12335231067_tp_box_2" providerId="OAuth2" clId="{E8B8B5E6-2FAE-4A48-9C64-87F58779BE98}" dt="2024-11-04T08:04:33.960" v="7835" actId="14100"/>
          <ac:grpSpMkLst>
            <pc:docMk/>
            <pc:sldMk cId="3397863280" sldId="389"/>
            <ac:grpSpMk id="9" creationId="{A1825413-8DC8-8BD6-93B7-75FD1FE8FC7B}"/>
          </ac:grpSpMkLst>
        </pc:grpChg>
        <pc:picChg chg="add mod">
          <ac:chgData name="" userId="12335231067_tp_box_2" providerId="OAuth2" clId="{E8B8B5E6-2FAE-4A48-9C64-87F58779BE98}" dt="2024-11-04T08:04:24.958" v="7833" actId="164"/>
          <ac:picMkLst>
            <pc:docMk/>
            <pc:sldMk cId="3397863280" sldId="389"/>
            <ac:picMk id="6" creationId="{34C61035-54F9-564F-01C5-ABD4D92AC83C}"/>
          </ac:picMkLst>
        </pc:picChg>
        <pc:picChg chg="add mod">
          <ac:chgData name="" userId="12335231067_tp_box_2" providerId="OAuth2" clId="{E8B8B5E6-2FAE-4A48-9C64-87F58779BE98}" dt="2024-11-04T08:04:24.958" v="7833" actId="164"/>
          <ac:picMkLst>
            <pc:docMk/>
            <pc:sldMk cId="3397863280" sldId="389"/>
            <ac:picMk id="7" creationId="{05C82B0A-15E2-1811-2333-9D2D05B32A44}"/>
          </ac:picMkLst>
        </pc:picChg>
        <pc:picChg chg="add mod">
          <ac:chgData name="" userId="12335231067_tp_box_2" providerId="OAuth2" clId="{E8B8B5E6-2FAE-4A48-9C64-87F58779BE98}" dt="2024-11-04T08:04:24.958" v="7833" actId="164"/>
          <ac:picMkLst>
            <pc:docMk/>
            <pc:sldMk cId="3397863280" sldId="389"/>
            <ac:picMk id="8" creationId="{96DDF99A-2F76-6ADD-6589-AAD612598957}"/>
          </ac:picMkLst>
        </pc:picChg>
      </pc:sldChg>
      <pc:sldChg chg="addSp modSp new mod">
        <pc:chgData name="" userId="12335231067_tp_box_2" providerId="OAuth2" clId="{E8B8B5E6-2FAE-4A48-9C64-87F58779BE98}" dt="2024-11-04T10:28:13.213" v="10333" actId="1037"/>
        <pc:sldMkLst>
          <pc:docMk/>
          <pc:sldMk cId="1348346154" sldId="390"/>
        </pc:sldMkLst>
        <pc:spChg chg="mod">
          <ac:chgData name="" userId="12335231067_tp_box_2" providerId="OAuth2" clId="{E8B8B5E6-2FAE-4A48-9C64-87F58779BE98}" dt="2024-11-04T10:23:11.317" v="10062" actId="20577"/>
          <ac:spMkLst>
            <pc:docMk/>
            <pc:sldMk cId="1348346154" sldId="390"/>
            <ac:spMk id="2" creationId="{B1BBDB40-50B2-9388-7DEF-467BB6AF152D}"/>
          </ac:spMkLst>
        </pc:spChg>
        <pc:spChg chg="mod">
          <ac:chgData name="" userId="12335231067_tp_box_2" providerId="OAuth2" clId="{E8B8B5E6-2FAE-4A48-9C64-87F58779BE98}" dt="2024-11-04T10:26:34.291" v="10283" actId="27636"/>
          <ac:spMkLst>
            <pc:docMk/>
            <pc:sldMk cId="1348346154" sldId="390"/>
            <ac:spMk id="3" creationId="{8D740628-9235-E323-BA7B-5BBAB8D24FF6}"/>
          </ac:spMkLst>
        </pc:spChg>
        <pc:spChg chg="add mod">
          <ac:chgData name="" userId="12335231067_tp_box_2" providerId="OAuth2" clId="{E8B8B5E6-2FAE-4A48-9C64-87F58779BE98}" dt="2024-11-04T10:26:56.097" v="10288" actId="693"/>
          <ac:spMkLst>
            <pc:docMk/>
            <pc:sldMk cId="1348346154" sldId="390"/>
            <ac:spMk id="10" creationId="{23E1C160-C26F-995F-1059-F970BE2C46AF}"/>
          </ac:spMkLst>
        </pc:spChg>
        <pc:spChg chg="add mod">
          <ac:chgData name="" userId="12335231067_tp_box_2" providerId="OAuth2" clId="{E8B8B5E6-2FAE-4A48-9C64-87F58779BE98}" dt="2024-11-04T10:27:07.746" v="10300" actId="1076"/>
          <ac:spMkLst>
            <pc:docMk/>
            <pc:sldMk cId="1348346154" sldId="390"/>
            <ac:spMk id="11" creationId="{2343DBF1-F8F7-C17A-62C3-D7D66D220B85}"/>
          </ac:spMkLst>
        </pc:spChg>
        <pc:spChg chg="add mod">
          <ac:chgData name="" userId="12335231067_tp_box_2" providerId="OAuth2" clId="{E8B8B5E6-2FAE-4A48-9C64-87F58779BE98}" dt="2024-11-04T10:27:58.409" v="10311" actId="208"/>
          <ac:spMkLst>
            <pc:docMk/>
            <pc:sldMk cId="1348346154" sldId="390"/>
            <ac:spMk id="12" creationId="{6FC7E924-A28F-CE56-CA34-CD79DD52E1EB}"/>
          </ac:spMkLst>
        </pc:spChg>
        <pc:spChg chg="add mod">
          <ac:chgData name="" userId="12335231067_tp_box_2" providerId="OAuth2" clId="{E8B8B5E6-2FAE-4A48-9C64-87F58779BE98}" dt="2024-11-04T10:28:13.213" v="10333" actId="1037"/>
          <ac:spMkLst>
            <pc:docMk/>
            <pc:sldMk cId="1348346154" sldId="390"/>
            <ac:spMk id="13" creationId="{45D7C3B7-948F-2CBF-A7E0-867ABD57294D}"/>
          </ac:spMkLst>
        </pc:spChg>
        <pc:picChg chg="add mod ord">
          <ac:chgData name="" userId="12335231067_tp_box_2" providerId="OAuth2" clId="{E8B8B5E6-2FAE-4A48-9C64-87F58779BE98}" dt="2024-11-04T10:24:01.217" v="10076" actId="167"/>
          <ac:picMkLst>
            <pc:docMk/>
            <pc:sldMk cId="1348346154" sldId="390"/>
            <ac:picMk id="7" creationId="{97C99F11-FCFB-CDCF-56C7-BE09EC87CEF6}"/>
          </ac:picMkLst>
        </pc:picChg>
        <pc:picChg chg="add mod">
          <ac:chgData name="" userId="12335231067_tp_box_2" providerId="OAuth2" clId="{E8B8B5E6-2FAE-4A48-9C64-87F58779BE98}" dt="2024-11-04T10:23:53.946" v="10073" actId="1076"/>
          <ac:picMkLst>
            <pc:docMk/>
            <pc:sldMk cId="1348346154" sldId="390"/>
            <ac:picMk id="9" creationId="{63F7A3D3-3677-7B4F-CFFF-D94CD044EDAB}"/>
          </ac:picMkLst>
        </pc:picChg>
      </pc:sldChg>
      <pc:sldChg chg="addSp modSp new mod modClrScheme chgLayout">
        <pc:chgData name="" userId="12335231067_tp_box_2" providerId="OAuth2" clId="{E8B8B5E6-2FAE-4A48-9C64-87F58779BE98}" dt="2024-11-04T09:29:02.125" v="9986" actId="20577"/>
        <pc:sldMkLst>
          <pc:docMk/>
          <pc:sldMk cId="1537661668" sldId="391"/>
        </pc:sldMkLst>
        <pc:spChg chg="mod ord">
          <ac:chgData name="" userId="12335231067_tp_box_2" providerId="OAuth2" clId="{E8B8B5E6-2FAE-4A48-9C64-87F58779BE98}" dt="2024-11-04T09:28:53.351" v="9981" actId="700"/>
          <ac:spMkLst>
            <pc:docMk/>
            <pc:sldMk cId="1537661668" sldId="391"/>
            <ac:spMk id="2" creationId="{5E75E060-15C9-805B-AF34-185E36F6A9B9}"/>
          </ac:spMkLst>
        </pc:spChg>
        <pc:spChg chg="mod ord">
          <ac:chgData name="" userId="12335231067_tp_box_2" providerId="OAuth2" clId="{E8B8B5E6-2FAE-4A48-9C64-87F58779BE98}" dt="2024-11-04T09:28:53.351" v="9981" actId="700"/>
          <ac:spMkLst>
            <pc:docMk/>
            <pc:sldMk cId="1537661668" sldId="391"/>
            <ac:spMk id="3" creationId="{1DAA08ED-EA1B-1267-7C81-0CFC884FE0FD}"/>
          </ac:spMkLst>
        </pc:spChg>
        <pc:spChg chg="add mod ord">
          <ac:chgData name="" userId="12335231067_tp_box_2" providerId="OAuth2" clId="{E8B8B5E6-2FAE-4A48-9C64-87F58779BE98}" dt="2024-11-04T09:29:02.125" v="9986" actId="20577"/>
          <ac:spMkLst>
            <pc:docMk/>
            <pc:sldMk cId="1537661668" sldId="391"/>
            <ac:spMk id="4" creationId="{2A23DA14-F286-540A-233C-D5E41008CA3D}"/>
          </ac:spMkLst>
        </pc:spChg>
        <pc:spChg chg="add mod ord">
          <ac:chgData name="" userId="12335231067_tp_box_2" providerId="OAuth2" clId="{E8B8B5E6-2FAE-4A48-9C64-87F58779BE98}" dt="2024-11-04T09:28:53.351" v="9981" actId="700"/>
          <ac:spMkLst>
            <pc:docMk/>
            <pc:sldMk cId="1537661668" sldId="391"/>
            <ac:spMk id="5" creationId="{BA7DC591-731A-C3AC-12F3-CECE45CBE6DE}"/>
          </ac:spMkLst>
        </pc:spChg>
      </pc:sldChg>
      <pc:sldChg chg="modSp new mod">
        <pc:chgData name="" userId="12335231067_tp_box_2" providerId="OAuth2" clId="{E8B8B5E6-2FAE-4A48-9C64-87F58779BE98}" dt="2024-11-04T09:29:39.523" v="10031" actId="20577"/>
        <pc:sldMkLst>
          <pc:docMk/>
          <pc:sldMk cId="3468681356" sldId="392"/>
        </pc:sldMkLst>
        <pc:spChg chg="mod">
          <ac:chgData name="" userId="12335231067_tp_box_2" providerId="OAuth2" clId="{E8B8B5E6-2FAE-4A48-9C64-87F58779BE98}" dt="2024-11-04T09:29:39.523" v="10031" actId="20577"/>
          <ac:spMkLst>
            <pc:docMk/>
            <pc:sldMk cId="3468681356" sldId="392"/>
            <ac:spMk id="2" creationId="{3CA3999E-775F-DE62-CDE8-705AB38C4490}"/>
          </ac:spMkLst>
        </pc:spChg>
      </pc:sldChg>
      <pc:sldChg chg="addSp delSp modSp new mod modClrScheme chgLayout">
        <pc:chgData name="" userId="12335231067_tp_box_2" providerId="OAuth2" clId="{E8B8B5E6-2FAE-4A48-9C64-87F58779BE98}" dt="2024-11-04T10:42:30.060" v="10430" actId="1076"/>
        <pc:sldMkLst>
          <pc:docMk/>
          <pc:sldMk cId="3644933160" sldId="393"/>
        </pc:sldMkLst>
        <pc:spChg chg="mod ord">
          <ac:chgData name="" userId="12335231067_tp_box_2" providerId="OAuth2" clId="{E8B8B5E6-2FAE-4A48-9C64-87F58779BE98}" dt="2024-11-04T10:37:50.719" v="10367" actId="700"/>
          <ac:spMkLst>
            <pc:docMk/>
            <pc:sldMk cId="3644933160" sldId="393"/>
            <ac:spMk id="2" creationId="{DE367861-114D-E5EE-CA14-83AD1B88D755}"/>
          </ac:spMkLst>
        </pc:spChg>
        <pc:spChg chg="del">
          <ac:chgData name="" userId="12335231067_tp_box_2" providerId="OAuth2" clId="{E8B8B5E6-2FAE-4A48-9C64-87F58779BE98}" dt="2024-11-04T10:37:50.719" v="10367" actId="700"/>
          <ac:spMkLst>
            <pc:docMk/>
            <pc:sldMk cId="3644933160" sldId="393"/>
            <ac:spMk id="3" creationId="{5E96D256-0D87-912A-C5E0-B5089C55D23F}"/>
          </ac:spMkLst>
        </pc:spChg>
        <pc:spChg chg="mod ord">
          <ac:chgData name="" userId="12335231067_tp_box_2" providerId="OAuth2" clId="{E8B8B5E6-2FAE-4A48-9C64-87F58779BE98}" dt="2024-11-04T10:37:50.719" v="10367" actId="700"/>
          <ac:spMkLst>
            <pc:docMk/>
            <pc:sldMk cId="3644933160" sldId="393"/>
            <ac:spMk id="4" creationId="{CB4FFD96-1386-747A-6FF2-94B8C2C88F41}"/>
          </ac:spMkLst>
        </pc:spChg>
        <pc:spChg chg="mod ord">
          <ac:chgData name="" userId="12335231067_tp_box_2" providerId="OAuth2" clId="{E8B8B5E6-2FAE-4A48-9C64-87F58779BE98}" dt="2024-11-04T10:37:50.719" v="10367" actId="700"/>
          <ac:spMkLst>
            <pc:docMk/>
            <pc:sldMk cId="3644933160" sldId="393"/>
            <ac:spMk id="5" creationId="{644E4D68-6829-CF47-469A-6457E8B85248}"/>
          </ac:spMkLst>
        </pc:spChg>
        <pc:spChg chg="add mod">
          <ac:chgData name="" userId="12335231067_tp_box_2" providerId="OAuth2" clId="{E8B8B5E6-2FAE-4A48-9C64-87F58779BE98}" dt="2024-11-04T10:42:30.060" v="10430" actId="1076"/>
          <ac:spMkLst>
            <pc:docMk/>
            <pc:sldMk cId="3644933160" sldId="393"/>
            <ac:spMk id="19" creationId="{6FBD2864-AE15-C8B0-A1BC-AC173980E9FD}"/>
          </ac:spMkLst>
        </pc:spChg>
        <pc:picChg chg="add mod">
          <ac:chgData name="" userId="12335231067_tp_box_2" providerId="OAuth2" clId="{E8B8B5E6-2FAE-4A48-9C64-87F58779BE98}" dt="2024-11-04T10:41:07.643" v="10410" actId="14100"/>
          <ac:picMkLst>
            <pc:docMk/>
            <pc:sldMk cId="3644933160" sldId="393"/>
            <ac:picMk id="7" creationId="{513225DF-0999-EE98-DB88-EBCCAACEE307}"/>
          </ac:picMkLst>
        </pc:picChg>
        <pc:picChg chg="add mod">
          <ac:chgData name="" userId="12335231067_tp_box_2" providerId="OAuth2" clId="{E8B8B5E6-2FAE-4A48-9C64-87F58779BE98}" dt="2024-11-04T10:41:00.394" v="10409" actId="14100"/>
          <ac:picMkLst>
            <pc:docMk/>
            <pc:sldMk cId="3644933160" sldId="393"/>
            <ac:picMk id="9" creationId="{031E739D-DFE0-640C-39C5-3E0BD2DC4355}"/>
          </ac:picMkLst>
        </pc:picChg>
        <pc:picChg chg="add mod">
          <ac:chgData name="" userId="12335231067_tp_box_2" providerId="OAuth2" clId="{E8B8B5E6-2FAE-4A48-9C64-87F58779BE98}" dt="2024-11-04T10:41:16.845" v="10412" actId="14100"/>
          <ac:picMkLst>
            <pc:docMk/>
            <pc:sldMk cId="3644933160" sldId="393"/>
            <ac:picMk id="11" creationId="{4BD2411E-A0FA-D244-DC25-2C396FF84360}"/>
          </ac:picMkLst>
        </pc:picChg>
        <pc:picChg chg="add mod ord">
          <ac:chgData name="" userId="12335231067_tp_box_2" providerId="OAuth2" clId="{E8B8B5E6-2FAE-4A48-9C64-87F58779BE98}" dt="2024-11-04T10:39:20.055" v="10394" actId="1076"/>
          <ac:picMkLst>
            <pc:docMk/>
            <pc:sldMk cId="3644933160" sldId="393"/>
            <ac:picMk id="13" creationId="{BC4C339F-66BF-6A04-FE1C-FDB8091778F1}"/>
          </ac:picMkLst>
        </pc:picChg>
        <pc:picChg chg="add mod">
          <ac:chgData name="" userId="12335231067_tp_box_2" providerId="OAuth2" clId="{E8B8B5E6-2FAE-4A48-9C64-87F58779BE98}" dt="2024-11-04T10:39:35.921" v="10397" actId="14100"/>
          <ac:picMkLst>
            <pc:docMk/>
            <pc:sldMk cId="3644933160" sldId="393"/>
            <ac:picMk id="15" creationId="{B4533FAB-9DC3-C510-7D8F-CB5D7D964A26}"/>
          </ac:picMkLst>
        </pc:picChg>
        <pc:picChg chg="add mod">
          <ac:chgData name="" userId="12335231067_tp_box_2" providerId="OAuth2" clId="{E8B8B5E6-2FAE-4A48-9C64-87F58779BE98}" dt="2024-11-04T10:39:46.978" v="10399" actId="14100"/>
          <ac:picMkLst>
            <pc:docMk/>
            <pc:sldMk cId="3644933160" sldId="393"/>
            <ac:picMk id="17" creationId="{49E2F836-16E5-D66E-AA48-1B8034FA42F0}"/>
          </ac:picMkLst>
        </pc:picChg>
        <pc:picChg chg="add mod">
          <ac:chgData name="" userId="12335231067_tp_box_2" providerId="OAuth2" clId="{E8B8B5E6-2FAE-4A48-9C64-87F58779BE98}" dt="2024-11-04T10:42:02.318" v="10417" actId="14100"/>
          <ac:picMkLst>
            <pc:docMk/>
            <pc:sldMk cId="3644933160" sldId="393"/>
            <ac:picMk id="18" creationId="{59634D38-AF59-F42C-C3C8-D5135DC4BB45}"/>
          </ac:picMkLst>
        </pc:picChg>
      </pc:sldChg>
      <pc:sldChg chg="addSp modSp new mod modClrScheme chgLayout">
        <pc:chgData name="" userId="12335231067_tp_box_2" providerId="OAuth2" clId="{E8B8B5E6-2FAE-4A48-9C64-87F58779BE98}" dt="2024-11-04T11:38:03.643" v="10831" actId="14100"/>
        <pc:sldMkLst>
          <pc:docMk/>
          <pc:sldMk cId="1286720218" sldId="394"/>
        </pc:sldMkLst>
        <pc:spChg chg="mod ord">
          <ac:chgData name="" userId="12335231067_tp_box_2" providerId="OAuth2" clId="{E8B8B5E6-2FAE-4A48-9C64-87F58779BE98}" dt="2024-11-04T11:33:01.446" v="10496" actId="700"/>
          <ac:spMkLst>
            <pc:docMk/>
            <pc:sldMk cId="1286720218" sldId="394"/>
            <ac:spMk id="2" creationId="{CCEB53A4-246E-D042-DA9A-36AF0DA87F85}"/>
          </ac:spMkLst>
        </pc:spChg>
        <pc:spChg chg="mod ord">
          <ac:chgData name="" userId="12335231067_tp_box_2" providerId="OAuth2" clId="{E8B8B5E6-2FAE-4A48-9C64-87F58779BE98}" dt="2024-11-04T11:33:01.446" v="10496" actId="700"/>
          <ac:spMkLst>
            <pc:docMk/>
            <pc:sldMk cId="1286720218" sldId="394"/>
            <ac:spMk id="3" creationId="{978A3874-720C-0BDF-8570-EDB5419249C6}"/>
          </ac:spMkLst>
        </pc:spChg>
        <pc:spChg chg="mod ord">
          <ac:chgData name="" userId="12335231067_tp_box_2" providerId="OAuth2" clId="{E8B8B5E6-2FAE-4A48-9C64-87F58779BE98}" dt="2024-11-04T11:33:01.446" v="10496" actId="700"/>
          <ac:spMkLst>
            <pc:docMk/>
            <pc:sldMk cId="1286720218" sldId="394"/>
            <ac:spMk id="4" creationId="{9286134F-4BEF-F741-7003-E47C119BA131}"/>
          </ac:spMkLst>
        </pc:spChg>
        <pc:spChg chg="add mod ord">
          <ac:chgData name="" userId="12335231067_tp_box_2" providerId="OAuth2" clId="{E8B8B5E6-2FAE-4A48-9C64-87F58779BE98}" dt="2024-11-04T11:38:03.643" v="10831" actId="14100"/>
          <ac:spMkLst>
            <pc:docMk/>
            <pc:sldMk cId="1286720218" sldId="394"/>
            <ac:spMk id="7" creationId="{39633B87-AC4F-3C6A-F35E-3FA13D32B77A}"/>
          </ac:spMkLst>
        </pc:spChg>
        <pc:picChg chg="add mod">
          <ac:chgData name="" userId="12335231067_tp_box_2" providerId="OAuth2" clId="{E8B8B5E6-2FAE-4A48-9C64-87F58779BE98}" dt="2024-11-04T11:33:14.107" v="10500" actId="1076"/>
          <ac:picMkLst>
            <pc:docMk/>
            <pc:sldMk cId="1286720218" sldId="394"/>
            <ac:picMk id="6" creationId="{6F2DEED0-AA25-1EDA-BDF6-6B26F90119B9}"/>
          </ac:picMkLst>
        </pc:picChg>
      </pc:sldChg>
      <pc:sldChg chg="addSp modSp new mod">
        <pc:chgData name="" userId="12335231067_tp_box_2" providerId="OAuth2" clId="{E8B8B5E6-2FAE-4A48-9C64-87F58779BE98}" dt="2024-11-04T11:58:42.587" v="11346" actId="14100"/>
        <pc:sldMkLst>
          <pc:docMk/>
          <pc:sldMk cId="2343064150" sldId="395"/>
        </pc:sldMkLst>
        <pc:spChg chg="mod">
          <ac:chgData name="" userId="12335231067_tp_box_2" providerId="OAuth2" clId="{E8B8B5E6-2FAE-4A48-9C64-87F58779BE98}" dt="2024-11-04T11:58:42.587" v="11346" actId="14100"/>
          <ac:spMkLst>
            <pc:docMk/>
            <pc:sldMk cId="2343064150" sldId="395"/>
            <ac:spMk id="2" creationId="{3F4ED27E-6FC8-CC0E-FE3A-4FBEFA51215C}"/>
          </ac:spMkLst>
        </pc:spChg>
        <pc:spChg chg="mod">
          <ac:chgData name="" userId="12335231067_tp_box_2" providerId="OAuth2" clId="{E8B8B5E6-2FAE-4A48-9C64-87F58779BE98}" dt="2024-11-04T11:58:37.384" v="11345" actId="14100"/>
          <ac:spMkLst>
            <pc:docMk/>
            <pc:sldMk cId="2343064150" sldId="395"/>
            <ac:spMk id="3" creationId="{2AE45728-C187-628E-2C6F-508A152FC4EE}"/>
          </ac:spMkLst>
        </pc:spChg>
        <pc:spChg chg="add mod">
          <ac:chgData name="" userId="12335231067_tp_box_2" providerId="OAuth2" clId="{E8B8B5E6-2FAE-4A48-9C64-87F58779BE98}" dt="2024-11-04T11:57:50.114" v="11332" actId="1076"/>
          <ac:spMkLst>
            <pc:docMk/>
            <pc:sldMk cId="2343064150" sldId="395"/>
            <ac:spMk id="8" creationId="{5B63E1AF-CC11-5EBB-9CA3-DE1D21C95D11}"/>
          </ac:spMkLst>
        </pc:spChg>
        <pc:spChg chg="add mod">
          <ac:chgData name="" userId="12335231067_tp_box_2" providerId="OAuth2" clId="{E8B8B5E6-2FAE-4A48-9C64-87F58779BE98}" dt="2024-11-04T11:58:24.678" v="11344" actId="1037"/>
          <ac:spMkLst>
            <pc:docMk/>
            <pc:sldMk cId="2343064150" sldId="395"/>
            <ac:spMk id="10" creationId="{751409BC-30A2-FCE4-C800-FA7E9015CDE5}"/>
          </ac:spMkLst>
        </pc:spChg>
        <pc:picChg chg="add mod">
          <ac:chgData name="" userId="12335231067_tp_box_2" providerId="OAuth2" clId="{E8B8B5E6-2FAE-4A48-9C64-87F58779BE98}" dt="2024-11-04T11:55:14.267" v="11293" actId="1076"/>
          <ac:picMkLst>
            <pc:docMk/>
            <pc:sldMk cId="2343064150" sldId="395"/>
            <ac:picMk id="7" creationId="{C377CE65-EF55-D23A-E346-F680383456F5}"/>
          </ac:picMkLst>
        </pc:picChg>
        <pc:picChg chg="add mod">
          <ac:chgData name="" userId="12335231067_tp_box_2" providerId="OAuth2" clId="{E8B8B5E6-2FAE-4A48-9C64-87F58779BE98}" dt="2024-11-04T11:56:31.337" v="11314" actId="14100"/>
          <ac:picMkLst>
            <pc:docMk/>
            <pc:sldMk cId="2343064150" sldId="395"/>
            <ac:picMk id="3074" creationId="{05AC3813-5BA5-7DAB-67FE-61DB3BE2B1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D5F8F-BD3D-40C3-A697-4113B865F300}" type="datetimeFigureOut">
              <a:rPr kumimoji="1" lang="ja-JP" altLang="en-US" smtClean="0"/>
              <a:t>2024/12/3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88FC6-1428-4C60-8168-78AF4711D7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13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E2DFC4-34D1-E099-F2F6-6D62FDF47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1FA8AD5-B713-CD1F-CD2C-4AAA68394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DBD8BF-6573-5C95-C6A9-208EFDEE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80EF02-22DF-BCE3-AB75-EFE9D4F1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4540ED-A509-BE83-59EC-AE7D7B8D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24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DA855-DA10-91B0-0C27-25BF0EA60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B8C1913-D70E-75F1-D1CA-84B821D48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CC7AFE-7152-3D2D-2ECB-4B561F00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870A33-EBC9-B373-519B-A0CBCFB8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F99436-3CC8-E715-C199-329A81F8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67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4E5C9F-9C62-E094-4A97-B880CB88A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F228C95-1E75-7DA4-F73B-55DD78CC9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7CA8D1-2ED3-0F3B-35AF-DFAE5A2D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6CE155-F71E-0538-F2DE-258A0D98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3CEDD1-A9B5-7238-1D7D-FC2997F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88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03ED73-3262-DCC0-7F7E-2E75F26D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A46CB6-DD89-4995-376E-5BEC737E7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EBD799-8A95-AB76-7AD8-03D5F54B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3F4F6C-0567-156F-93E9-B6F14C12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A4611C-0C46-49FA-7DB0-DBDB0E79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17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EE54D-3A59-3A2D-AA80-72D86852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405FA3-C608-8035-1589-67552DC25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F2076C-52AC-4C37-8C44-A01E0CEC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37A8A7-0F42-2F12-4B0D-150095B2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2B2194-E932-7376-A70F-199BA04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26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A9BC50-7F3B-AF8F-C6EC-858447C3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2BCF57-98B4-576F-7A4E-034918F38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10A375-86E1-A7A0-F3F6-7237B2FCB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48835D-E379-0299-84B1-C607D084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A3C0F4-6CE3-EEA4-4601-2BCDE289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753A208-5955-7600-5C43-8F812ACD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599497-2C74-8718-8F22-9BE4C939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1AAE63-1F17-C3DC-6B29-4CD79C840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2098F8F-1BA6-4511-E0D8-0E972C0E5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CE65FFA-FAA3-F39D-E96C-9254BAE25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B68CDD2-DB3E-9E75-7D73-9354DAC95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84CA9D5-9213-F3C6-CE16-70EF30C4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9998EE0-52E6-ECAF-80F7-434E5BE4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118A693-3618-6EC4-6DA1-821C85A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95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FF4D9B-4CF2-9645-F1A0-0F11FBC3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53B0818-AA4B-666A-CFAE-13D66DA9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2629122-C49A-E157-04EA-84CB9CD8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98B615-D001-0944-9D8A-33197E81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59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8770FD-9B9F-3669-B538-5D85F4C9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A2C9A82-8275-36B6-DCF5-24676FD7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488AE5-97F2-4835-4B4B-FE7B9FEA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2F579B-EA74-36EE-0118-22EAECB5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9DCDA3-8E95-E131-EE60-51A302654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EAE430-0D3E-CC00-F8B7-199BB86B1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47BE12-EC24-1A75-B473-A77437B55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B2BF1C-50DC-9C72-7251-199A7F6E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226740-765D-A563-FDD9-FEA193F5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04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83EE5E-B5AB-0C18-C7EB-6D7E8A7D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E96BC39-915E-596E-7920-57ABC04D3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F677B8-BF0A-692E-5CD6-5FD7B8B46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7F9739-CCC9-1127-600B-0DE533DC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1B1F51-8D87-2202-9EB7-6A7EE9B3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445E5E2-D631-DB20-CF3E-34821854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65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0E8725B-4158-62C3-01CC-15E620A8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898DF61-AED2-F403-3570-A6CE453FF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5532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3E2560-185F-01A6-665D-C7637938D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288DFB-B4DB-4853-A6FC-C07132895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85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9A72B5-CEF2-966C-1130-0D05B2E2D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9EBD-563B-431E-97F8-C3C8BF6801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2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ledyne-e2v.com/en-us/solutions/rf-power/rf-devices/thyratron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malapa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alapa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botorch.org/" TargetMode="External"/><Relationship Id="rId7" Type="http://schemas.openxmlformats.org/officeDocument/2006/relationships/hyperlink" Target="https://zenodo.org/records/8434513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scikit-lear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xopt-org.github.io/Badger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github.com/xopt-org/Xopt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gpytorch.ai/" TargetMode="Externa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B03BE9-9751-0D75-B9FF-B6E5946AA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811" y="4149043"/>
            <a:ext cx="10932339" cy="112332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AI/ML in Accelerator Physics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E480ED0-2517-611C-11AC-C29514D67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9674"/>
            <a:ext cx="9144000" cy="1648326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December 3</a:t>
            </a:r>
            <a:r>
              <a:rPr kumimoji="1" lang="en-US" altLang="ja-JP" baseline="30000" dirty="0"/>
              <a:t>rd</a:t>
            </a:r>
            <a:r>
              <a:rPr lang="en-US" altLang="ja-JP" dirty="0"/>
              <a:t>, 2024</a:t>
            </a:r>
          </a:p>
          <a:p>
            <a:r>
              <a:rPr kumimoji="1" lang="en-US" altLang="ja-JP" dirty="0"/>
              <a:t>Hirokazu Maesaka</a:t>
            </a:r>
          </a:p>
          <a:p>
            <a:r>
              <a:rPr lang="en-US" altLang="ja-JP" dirty="0"/>
              <a:t>RIKEN SPring-8 Center</a:t>
            </a:r>
          </a:p>
          <a:p>
            <a:r>
              <a:rPr lang="en-US" altLang="ja-JP" dirty="0"/>
              <a:t>On behalf of the AI/ML community in the accelerator domain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0F0BA9-D64D-3EB9-307E-8B6CB1EB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D534095-6CBC-EF0C-CDEB-F318FE65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FCBCF85-763B-C852-8699-8186E0FE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8" y="0"/>
            <a:ext cx="10064417" cy="43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421B4A-8D42-B428-7B86-5C290FA0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Phase-space reconstruction pipeline</a:t>
            </a:r>
            <a:endParaRPr kumimoji="1" lang="ja-JP" altLang="en-US" sz="4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F5930D-0A11-578E-D0D1-E36AD709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017B5-8009-D101-2372-A6B1A081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846E578-59FA-1FAE-D4DE-8439BDB1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954"/>
            <a:ext cx="12192000" cy="469640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155010-5D68-07D3-75BA-2C66CA7792F0}"/>
              </a:ext>
            </a:extLst>
          </p:cNvPr>
          <p:cNvSpPr txBox="1"/>
          <p:nvPr/>
        </p:nvSpPr>
        <p:spPr>
          <a:xfrm>
            <a:off x="7059964" y="920834"/>
            <a:ext cx="4777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Ryan </a:t>
            </a:r>
            <a:r>
              <a:rPr lang="en-US" altLang="ja-JP" sz="1600" dirty="0" err="1"/>
              <a:t>Rousell</a:t>
            </a:r>
            <a:r>
              <a:rPr lang="en-US" altLang="ja-JP" sz="1600" dirty="0"/>
              <a:t> et al., Phys. Rev. Lett. </a:t>
            </a:r>
            <a:r>
              <a:rPr lang="en-US" altLang="ja-JP" sz="1600" b="1" dirty="0"/>
              <a:t>130</a:t>
            </a:r>
            <a:r>
              <a:rPr lang="en-US" altLang="ja-JP" sz="1600" dirty="0"/>
              <a:t>, 145001 (2023).</a:t>
            </a:r>
          </a:p>
        </p:txBody>
      </p:sp>
    </p:spTree>
    <p:extLst>
      <p:ext uri="{BB962C8B-B14F-4D97-AF65-F5344CB8AC3E}">
        <p14:creationId xmlns:p14="http://schemas.microsoft.com/office/powerpoint/2010/main" val="49610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52319E84-6855-E3C2-2D4E-30622C80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9911"/>
          </a:xfrm>
        </p:spPr>
        <p:txBody>
          <a:bodyPr/>
          <a:lstStyle/>
          <a:p>
            <a:r>
              <a:rPr lang="en-US" altLang="ja-JP" dirty="0"/>
              <a:t>Experimental results from AWA 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CD7C18-EF3E-9CD9-9170-C65F2790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EFF16-EB92-8A12-E879-C36E5607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56CDF9-1217-0CCE-A6A0-608AAAC5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40" y="3071267"/>
            <a:ext cx="8514169" cy="37867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54B957C-2C33-EBFA-E914-284208B16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850" y="1033595"/>
            <a:ext cx="6748758" cy="17533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A2B218-1BFF-5FDE-47B4-415A73A56DAD}"/>
              </a:ext>
            </a:extLst>
          </p:cNvPr>
          <p:cNvSpPr txBox="1"/>
          <p:nvPr/>
        </p:nvSpPr>
        <p:spPr>
          <a:xfrm>
            <a:off x="8399532" y="364829"/>
            <a:ext cx="379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AWA: Argonne Wakefield Accelerator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B602B5F-795A-B3AA-5A67-095391C1C4BA}"/>
              </a:ext>
            </a:extLst>
          </p:cNvPr>
          <p:cNvSpPr txBox="1"/>
          <p:nvPr/>
        </p:nvSpPr>
        <p:spPr>
          <a:xfrm>
            <a:off x="3402202" y="2819306"/>
            <a:ext cx="4997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Reconstruction of 4D phase-space distribution</a:t>
            </a:r>
            <a:endParaRPr kumimoji="1" lang="ja-JP" altLang="en-US" sz="2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4A270-4B46-CBAD-65AF-638A527D800E}"/>
              </a:ext>
            </a:extLst>
          </p:cNvPr>
          <p:cNvSpPr txBox="1"/>
          <p:nvPr/>
        </p:nvSpPr>
        <p:spPr>
          <a:xfrm>
            <a:off x="7462553" y="689232"/>
            <a:ext cx="4729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Ryan </a:t>
            </a:r>
            <a:r>
              <a:rPr lang="en-US" altLang="ja-JP" sz="1600" dirty="0" err="1"/>
              <a:t>Rousell</a:t>
            </a:r>
            <a:r>
              <a:rPr lang="en-US" altLang="ja-JP" sz="1600" dirty="0"/>
              <a:t> et al., Phys. Rev. Lett. </a:t>
            </a:r>
            <a:r>
              <a:rPr lang="en-US" altLang="ja-JP" sz="1600" b="1" dirty="0"/>
              <a:t>130</a:t>
            </a:r>
            <a:r>
              <a:rPr lang="en-US" altLang="ja-JP" sz="1600" dirty="0"/>
              <a:t>, 145001 (2023).</a:t>
            </a:r>
          </a:p>
        </p:txBody>
      </p:sp>
    </p:spTree>
    <p:extLst>
      <p:ext uri="{BB962C8B-B14F-4D97-AF65-F5344CB8AC3E}">
        <p14:creationId xmlns:p14="http://schemas.microsoft.com/office/powerpoint/2010/main" val="4233849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4C11B2E9-40CE-516F-FD0C-072F4E39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ML-based Virtual Diagnostics (VD) of Longitudinal Phase-Space (LPS)</a:t>
            </a:r>
            <a:endParaRPr lang="ja-JP" altLang="en-US" sz="4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8C6DCA-7AB0-4E61-0177-57C9EA9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F0BDF31-B5D6-14A8-E293-172530B9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9B5E613-5E2D-EF65-86C1-B5FE55024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70" y="1229462"/>
            <a:ext cx="7895723" cy="551619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4A492DF-6A0D-B69C-1E71-EB2D9C72E2CC}"/>
              </a:ext>
            </a:extLst>
          </p:cNvPr>
          <p:cNvSpPr txBox="1"/>
          <p:nvPr/>
        </p:nvSpPr>
        <p:spPr>
          <a:xfrm>
            <a:off x="7649282" y="864337"/>
            <a:ext cx="4542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Adi </a:t>
            </a:r>
            <a:r>
              <a:rPr kumimoji="1" lang="en-US" altLang="ja-JP" sz="1600" dirty="0" err="1"/>
              <a:t>Hanuka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Scientific Reports </a:t>
            </a:r>
            <a:r>
              <a:rPr kumimoji="1" lang="en-US" altLang="ja-JP" sz="1600" b="1" dirty="0"/>
              <a:t>11</a:t>
            </a:r>
            <a:r>
              <a:rPr kumimoji="1" lang="en-US" altLang="ja-JP" sz="1600" dirty="0"/>
              <a:t>, 2945 (2021).</a:t>
            </a:r>
            <a:endParaRPr kumimoji="1" lang="ja-JP" altLang="en-US" sz="1600" dirty="0"/>
          </a:p>
        </p:txBody>
      </p:sp>
      <p:pic>
        <p:nvPicPr>
          <p:cNvPr id="3074" name="Picture 2" descr="Design of a Compact L-band Transverse Deflecting Cavity with Arbitrary  Polarisations for the SACLA Injector">
            <a:extLst>
              <a:ext uri="{FF2B5EF4-FFF2-40B4-BE49-F238E27FC236}">
                <a16:creationId xmlns:a16="http://schemas.microsoft.com/office/drawing/2014/main" id="{23A73AB8-251D-D995-D9FC-227AFB741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38" y="4879075"/>
            <a:ext cx="5017047" cy="150145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1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A87D93A6-DCF1-DCF0-E11E-233FD5F3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Spectral Virtual Diagnostic (VD)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732F3D-ECF0-6765-464D-3CC653C7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366598D-F063-5D30-53E7-31D4AECC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4401DC-7B5B-5D3B-BDB2-AE853918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8" y="1043873"/>
            <a:ext cx="9738723" cy="572763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2788B5-2EB4-1001-C0A6-1D708B744B10}"/>
              </a:ext>
            </a:extLst>
          </p:cNvPr>
          <p:cNvSpPr txBox="1"/>
          <p:nvPr/>
        </p:nvSpPr>
        <p:spPr>
          <a:xfrm>
            <a:off x="7616980" y="3610571"/>
            <a:ext cx="4542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Adi </a:t>
            </a:r>
            <a:r>
              <a:rPr kumimoji="1" lang="en-US" altLang="ja-JP" sz="1600" dirty="0" err="1"/>
              <a:t>Hanuka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Scientific Reports </a:t>
            </a:r>
            <a:r>
              <a:rPr kumimoji="1" lang="en-US" altLang="ja-JP" sz="1600" b="1" dirty="0"/>
              <a:t>11</a:t>
            </a:r>
            <a:r>
              <a:rPr kumimoji="1" lang="en-US" altLang="ja-JP" sz="1600" dirty="0"/>
              <a:t>, 2945 (2021).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402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956E34-968F-EB2C-3A62-E97FBF02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2799"/>
          </a:xfrm>
        </p:spPr>
        <p:txBody>
          <a:bodyPr>
            <a:normAutofit/>
          </a:bodyPr>
          <a:lstStyle/>
          <a:p>
            <a:r>
              <a:rPr kumimoji="1" lang="en-US" altLang="ja-JP" sz="4800" dirty="0"/>
              <a:t>Results from LCLS</a:t>
            </a:r>
            <a:endParaRPr kumimoji="1" lang="ja-JP" altLang="en-US" sz="4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CFD717-AFE2-AAFE-04FF-6D0A0C00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070A18-ADE6-8605-364E-29C75148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F6A1162C-3625-5A1F-6EE5-06687CF3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" y="1913223"/>
            <a:ext cx="6305394" cy="30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3">
            <a:extLst>
              <a:ext uri="{FF2B5EF4-FFF2-40B4-BE49-F238E27FC236}">
                <a16:creationId xmlns:a16="http://schemas.microsoft.com/office/drawing/2014/main" id="{B3E62085-7436-E7CA-1A4E-2B3BDFA1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70" y="1204181"/>
            <a:ext cx="5399249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22E48F-94FA-A852-A803-42AF427A7985}"/>
              </a:ext>
            </a:extLst>
          </p:cNvPr>
          <p:cNvSpPr txBox="1"/>
          <p:nvPr/>
        </p:nvSpPr>
        <p:spPr>
          <a:xfrm>
            <a:off x="631371" y="5826558"/>
            <a:ext cx="509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Adi </a:t>
            </a:r>
            <a:r>
              <a:rPr kumimoji="1" lang="en-US" altLang="ja-JP" dirty="0" err="1"/>
              <a:t>Hanuka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Scientific Reports </a:t>
            </a:r>
            <a:r>
              <a:rPr kumimoji="1" lang="en-US" altLang="ja-JP" b="1" dirty="0"/>
              <a:t>11</a:t>
            </a:r>
            <a:r>
              <a:rPr kumimoji="1" lang="en-US" altLang="ja-JP" dirty="0"/>
              <a:t>, 2945 (2021).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A935AD-36E1-0A2A-01A2-EE61E065825A}"/>
              </a:ext>
            </a:extLst>
          </p:cNvPr>
          <p:cNvSpPr txBox="1"/>
          <p:nvPr/>
        </p:nvSpPr>
        <p:spPr>
          <a:xfrm>
            <a:off x="2203432" y="1368565"/>
            <a:ext cx="214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Current profiles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3BC33A-6808-46A0-D673-3477D6A06A2E}"/>
              </a:ext>
            </a:extLst>
          </p:cNvPr>
          <p:cNvSpPr txBox="1"/>
          <p:nvPr/>
        </p:nvSpPr>
        <p:spPr>
          <a:xfrm>
            <a:off x="7078803" y="756538"/>
            <a:ext cx="499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Longitudinal phase-space distributions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001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7C5E09-2C5B-F860-0226-8C51CA9F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Surrogate models</a:t>
            </a:r>
            <a:endParaRPr lang="ja-JP" alt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63C4E3D-2959-31FD-7F62-C94198205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 particle tracking simulation takes a long time and consumes computer resources very much.</a:t>
            </a:r>
          </a:p>
          <a:p>
            <a:r>
              <a:rPr lang="en-US" altLang="ja-JP" dirty="0"/>
              <a:t>A surrogate model based on deep neural networks (DNN) can resemble the simulation very fast.</a:t>
            </a:r>
          </a:p>
          <a:p>
            <a:pPr lvl="1"/>
            <a:r>
              <a:rPr lang="en-US" altLang="ja-JP" dirty="0"/>
              <a:t>DNN can be accelerated by GPGPU.</a:t>
            </a:r>
          </a:p>
          <a:p>
            <a:endParaRPr lang="en-US" altLang="ja-JP" dirty="0"/>
          </a:p>
          <a:p>
            <a:r>
              <a:rPr lang="en-US" altLang="ja-JP" dirty="0"/>
              <a:t>Axel Hubel et al., “AI/ML Coupling &amp; Surrogates in BLAST Accelerator Modeling Codes”, MaLaPa’24.</a:t>
            </a:r>
          </a:p>
          <a:p>
            <a:pPr lvl="1"/>
            <a:r>
              <a:rPr lang="en-US" altLang="ja-JP" dirty="0"/>
              <a:t>Slides under CC-BY 4.0, DOI:10.5281/zenodo.10791261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7DDB68A-FDF8-ADA9-61AC-BC7B1A23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Dec. 3rd, 2024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7591D8-FD34-D0CE-0A70-DDC85BAA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894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18D07DC-55B8-B522-2152-216BCE846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"/>
            <a:ext cx="12192000" cy="6855534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93B64C-C4A9-BDC2-0CC1-68623F0A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2ED30B-5D74-79B2-03C1-48DE05DE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82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4D7D05-B724-1678-F200-2A77839B1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C666667-6DC1-A40A-FF2B-E36836AC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288CAA-2DE9-2E29-60FB-0F9C9053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815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6B348B-E6CA-E421-919C-F8A80FB0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Failure prognosis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345A48-46C5-8179-5CD3-6845B4023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8243319" cy="5329573"/>
          </a:xfrm>
        </p:spPr>
        <p:txBody>
          <a:bodyPr>
            <a:normAutofit/>
          </a:bodyPr>
          <a:lstStyle/>
          <a:p>
            <a:r>
              <a:rPr lang="en-US" altLang="ja-JP" dirty="0"/>
              <a:t>An ML-based fault detection can be helpful for the stable operation of an accelerator.</a:t>
            </a:r>
          </a:p>
          <a:p>
            <a:r>
              <a:rPr kumimoji="1" lang="en-US" altLang="ja-JP" dirty="0"/>
              <a:t>An accelerator has many high-power components and precise electronics, likely to cause malfunctions.</a:t>
            </a:r>
          </a:p>
          <a:p>
            <a:r>
              <a:rPr kumimoji="1" lang="en-US" altLang="ja-JP" dirty="0"/>
              <a:t>It is important to detect a precaution before a fatal situation.</a:t>
            </a:r>
          </a:p>
          <a:p>
            <a:r>
              <a:rPr lang="en-US" altLang="ja-JP" dirty="0"/>
              <a:t>An ML-based failure prognosis method learns the normal state of a device and activates a precaution if an abnormal value is observed.</a:t>
            </a:r>
          </a:p>
          <a:p>
            <a:r>
              <a:rPr lang="en-US" altLang="ja-JP" dirty="0"/>
              <a:t>This precaution enables us to continue the accelerator operation by preventive repair.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80B84F-23B5-FC0D-BAAB-58998D0F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70A307-2AD8-E0E4-54C0-DD2D1690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18</a:t>
            </a:fld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0F93718-8706-BF3A-C99F-0DCC1B1617CA}"/>
              </a:ext>
            </a:extLst>
          </p:cNvPr>
          <p:cNvGrpSpPr/>
          <p:nvPr/>
        </p:nvGrpSpPr>
        <p:grpSpPr>
          <a:xfrm>
            <a:off x="9203930" y="1034430"/>
            <a:ext cx="2853282" cy="2538831"/>
            <a:chOff x="9203930" y="1034430"/>
            <a:chExt cx="2853282" cy="253883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991426F-6CB8-A4C3-B8E4-519F82C2302E}"/>
                </a:ext>
              </a:extLst>
            </p:cNvPr>
            <p:cNvSpPr/>
            <p:nvPr/>
          </p:nvSpPr>
          <p:spPr>
            <a:xfrm>
              <a:off x="9252632" y="1399838"/>
              <a:ext cx="2755879" cy="21734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B587AB24-B2EB-185B-3D05-196A3457A755}"/>
                </a:ext>
              </a:extLst>
            </p:cNvPr>
            <p:cNvSpPr/>
            <p:nvPr/>
          </p:nvSpPr>
          <p:spPr>
            <a:xfrm>
              <a:off x="9338921" y="1885218"/>
              <a:ext cx="2642624" cy="722677"/>
            </a:xfrm>
            <a:custGeom>
              <a:avLst/>
              <a:gdLst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569777 h 643296"/>
                <a:gd name="connsiteX4" fmla="*/ 1507152 w 2251538"/>
                <a:gd name="connsiteY4" fmla="*/ 624916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569777 h 643296"/>
                <a:gd name="connsiteX4" fmla="*/ 1442823 w 2251538"/>
                <a:gd name="connsiteY4" fmla="*/ 330838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427333 h 643296"/>
                <a:gd name="connsiteX4" fmla="*/ 1442823 w 2251538"/>
                <a:gd name="connsiteY4" fmla="*/ 330838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399763 h 643296"/>
                <a:gd name="connsiteX4" fmla="*/ 1442823 w 2251538"/>
                <a:gd name="connsiteY4" fmla="*/ 330838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399763 h 643296"/>
                <a:gd name="connsiteX4" fmla="*/ 1442823 w 2251538"/>
                <a:gd name="connsiteY4" fmla="*/ 330838 h 643296"/>
                <a:gd name="connsiteX5" fmla="*/ 1681761 w 2251538"/>
                <a:gd name="connsiteY5" fmla="*/ 17920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1180909 w 2251538"/>
                <a:gd name="connsiteY3" fmla="*/ 399763 h 620322"/>
                <a:gd name="connsiteX4" fmla="*/ 1442823 w 2251538"/>
                <a:gd name="connsiteY4" fmla="*/ 330838 h 620322"/>
                <a:gd name="connsiteX5" fmla="*/ 1681761 w 2251538"/>
                <a:gd name="connsiteY5" fmla="*/ 179204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442823 w 2251538"/>
                <a:gd name="connsiteY4" fmla="*/ 330838 h 620322"/>
                <a:gd name="connsiteX5" fmla="*/ 1681761 w 2251538"/>
                <a:gd name="connsiteY5" fmla="*/ 179204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203884 w 2251538"/>
                <a:gd name="connsiteY4" fmla="*/ 335433 h 620322"/>
                <a:gd name="connsiteX5" fmla="*/ 1681761 w 2251538"/>
                <a:gd name="connsiteY5" fmla="*/ 179204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203884 w 2251538"/>
                <a:gd name="connsiteY4" fmla="*/ 335433 h 620322"/>
                <a:gd name="connsiteX5" fmla="*/ 1474987 w 2251538"/>
                <a:gd name="connsiteY5" fmla="*/ 312458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203884 w 2251538"/>
                <a:gd name="connsiteY4" fmla="*/ 335433 h 620322"/>
                <a:gd name="connsiteX5" fmla="*/ 1474987 w 2251538"/>
                <a:gd name="connsiteY5" fmla="*/ 312458 h 620322"/>
                <a:gd name="connsiteX6" fmla="*/ 1690951 w 2251538"/>
                <a:gd name="connsiteY6" fmla="*/ 10568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1131 h 615727"/>
                <a:gd name="connsiteX1" fmla="*/ 404358 w 2251538"/>
                <a:gd name="connsiteY1" fmla="*/ 569777 h 615727"/>
                <a:gd name="connsiteX2" fmla="*/ 739791 w 2251538"/>
                <a:gd name="connsiteY2" fmla="*/ 615727 h 615727"/>
                <a:gd name="connsiteX3" fmla="*/ 964945 w 2251538"/>
                <a:gd name="connsiteY3" fmla="*/ 519232 h 615727"/>
                <a:gd name="connsiteX4" fmla="*/ 1203884 w 2251538"/>
                <a:gd name="connsiteY4" fmla="*/ 330838 h 615727"/>
                <a:gd name="connsiteX5" fmla="*/ 1474987 w 2251538"/>
                <a:gd name="connsiteY5" fmla="*/ 307863 h 615727"/>
                <a:gd name="connsiteX6" fmla="*/ 1690951 w 2251538"/>
                <a:gd name="connsiteY6" fmla="*/ 101089 h 615727"/>
                <a:gd name="connsiteX7" fmla="*/ 1893130 w 2251538"/>
                <a:gd name="connsiteY7" fmla="*/ 174609 h 615727"/>
                <a:gd name="connsiteX8" fmla="*/ 2008005 w 2251538"/>
                <a:gd name="connsiteY8" fmla="*/ 68924 h 615727"/>
                <a:gd name="connsiteX9" fmla="*/ 2251538 w 2251538"/>
                <a:gd name="connsiteY9" fmla="*/ 0 h 615727"/>
                <a:gd name="connsiteX10" fmla="*/ 2251538 w 2251538"/>
                <a:gd name="connsiteY10" fmla="*/ 0 h 615727"/>
                <a:gd name="connsiteX0" fmla="*/ 0 w 2251538"/>
                <a:gd name="connsiteY0" fmla="*/ 611131 h 615727"/>
                <a:gd name="connsiteX1" fmla="*/ 404358 w 2251538"/>
                <a:gd name="connsiteY1" fmla="*/ 569777 h 615727"/>
                <a:gd name="connsiteX2" fmla="*/ 739791 w 2251538"/>
                <a:gd name="connsiteY2" fmla="*/ 615727 h 615727"/>
                <a:gd name="connsiteX3" fmla="*/ 964945 w 2251538"/>
                <a:gd name="connsiteY3" fmla="*/ 519232 h 615727"/>
                <a:gd name="connsiteX4" fmla="*/ 1203884 w 2251538"/>
                <a:gd name="connsiteY4" fmla="*/ 330838 h 615727"/>
                <a:gd name="connsiteX5" fmla="*/ 1474987 w 2251538"/>
                <a:gd name="connsiteY5" fmla="*/ 307863 h 615727"/>
                <a:gd name="connsiteX6" fmla="*/ 1690951 w 2251538"/>
                <a:gd name="connsiteY6" fmla="*/ 101089 h 615727"/>
                <a:gd name="connsiteX7" fmla="*/ 1893130 w 2251538"/>
                <a:gd name="connsiteY7" fmla="*/ 174609 h 615727"/>
                <a:gd name="connsiteX8" fmla="*/ 2058549 w 2251538"/>
                <a:gd name="connsiteY8" fmla="*/ 4595 h 615727"/>
                <a:gd name="connsiteX9" fmla="*/ 2251538 w 2251538"/>
                <a:gd name="connsiteY9" fmla="*/ 0 h 615727"/>
                <a:gd name="connsiteX10" fmla="*/ 2251538 w 2251538"/>
                <a:gd name="connsiteY10" fmla="*/ 0 h 61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1538" h="615727">
                  <a:moveTo>
                    <a:pt x="0" y="611131"/>
                  </a:moveTo>
                  <a:lnTo>
                    <a:pt x="404358" y="569777"/>
                  </a:lnTo>
                  <a:lnTo>
                    <a:pt x="739791" y="615727"/>
                  </a:lnTo>
                  <a:lnTo>
                    <a:pt x="964945" y="519232"/>
                  </a:lnTo>
                  <a:lnTo>
                    <a:pt x="1203884" y="330838"/>
                  </a:lnTo>
                  <a:lnTo>
                    <a:pt x="1474987" y="307863"/>
                  </a:lnTo>
                  <a:lnTo>
                    <a:pt x="1690951" y="101089"/>
                  </a:lnTo>
                  <a:lnTo>
                    <a:pt x="1893130" y="174609"/>
                  </a:lnTo>
                  <a:lnTo>
                    <a:pt x="2058549" y="4595"/>
                  </a:lnTo>
                  <a:lnTo>
                    <a:pt x="2251538" y="0"/>
                  </a:lnTo>
                  <a:lnTo>
                    <a:pt x="2251538" y="0"/>
                  </a:ln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43A4D635-0343-1A34-A6C8-8117A37B0C9A}"/>
                </a:ext>
              </a:extLst>
            </p:cNvPr>
            <p:cNvSpPr/>
            <p:nvPr/>
          </p:nvSpPr>
          <p:spPr>
            <a:xfrm>
              <a:off x="9355100" y="2149481"/>
              <a:ext cx="2648017" cy="86289"/>
            </a:xfrm>
            <a:custGeom>
              <a:avLst/>
              <a:gdLst>
                <a:gd name="connsiteX0" fmla="*/ 0 w 2256133"/>
                <a:gd name="connsiteY0" fmla="*/ 36759 h 73519"/>
                <a:gd name="connsiteX1" fmla="*/ 358408 w 2256133"/>
                <a:gd name="connsiteY1" fmla="*/ 9190 h 73519"/>
                <a:gd name="connsiteX2" fmla="*/ 831691 w 2256133"/>
                <a:gd name="connsiteY2" fmla="*/ 73519 h 73519"/>
                <a:gd name="connsiteX3" fmla="*/ 1277403 w 2256133"/>
                <a:gd name="connsiteY3" fmla="*/ 0 h 73519"/>
                <a:gd name="connsiteX4" fmla="*/ 1557697 w 2256133"/>
                <a:gd name="connsiteY4" fmla="*/ 45949 h 73519"/>
                <a:gd name="connsiteX5" fmla="*/ 1906915 w 2256133"/>
                <a:gd name="connsiteY5" fmla="*/ 45949 h 73519"/>
                <a:gd name="connsiteX6" fmla="*/ 2122879 w 2256133"/>
                <a:gd name="connsiteY6" fmla="*/ 68924 h 73519"/>
                <a:gd name="connsiteX7" fmla="*/ 2256133 w 2256133"/>
                <a:gd name="connsiteY7" fmla="*/ 41354 h 73519"/>
                <a:gd name="connsiteX8" fmla="*/ 2256133 w 2256133"/>
                <a:gd name="connsiteY8" fmla="*/ 41354 h 7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6133" h="73519">
                  <a:moveTo>
                    <a:pt x="0" y="36759"/>
                  </a:moveTo>
                  <a:lnTo>
                    <a:pt x="358408" y="9190"/>
                  </a:lnTo>
                  <a:lnTo>
                    <a:pt x="831691" y="73519"/>
                  </a:lnTo>
                  <a:lnTo>
                    <a:pt x="1277403" y="0"/>
                  </a:lnTo>
                  <a:lnTo>
                    <a:pt x="1557697" y="45949"/>
                  </a:lnTo>
                  <a:lnTo>
                    <a:pt x="1906915" y="45949"/>
                  </a:lnTo>
                  <a:lnTo>
                    <a:pt x="2122879" y="68924"/>
                  </a:lnTo>
                  <a:lnTo>
                    <a:pt x="2256133" y="41354"/>
                  </a:lnTo>
                  <a:lnTo>
                    <a:pt x="2256133" y="41354"/>
                  </a:ln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2B4C8235-81A8-2066-370D-75D35E94F4F5}"/>
                </a:ext>
              </a:extLst>
            </p:cNvPr>
            <p:cNvSpPr/>
            <p:nvPr/>
          </p:nvSpPr>
          <p:spPr>
            <a:xfrm>
              <a:off x="9311957" y="2683398"/>
              <a:ext cx="2685768" cy="145614"/>
            </a:xfrm>
            <a:custGeom>
              <a:avLst/>
              <a:gdLst>
                <a:gd name="connsiteX0" fmla="*/ 0 w 2288297"/>
                <a:gd name="connsiteY0" fmla="*/ 64330 h 124064"/>
                <a:gd name="connsiteX1" fmla="*/ 431927 w 2288297"/>
                <a:gd name="connsiteY1" fmla="*/ 32165 h 124064"/>
                <a:gd name="connsiteX2" fmla="*/ 863855 w 2288297"/>
                <a:gd name="connsiteY2" fmla="*/ 73520 h 124064"/>
                <a:gd name="connsiteX3" fmla="*/ 1180908 w 2288297"/>
                <a:gd name="connsiteY3" fmla="*/ 59735 h 124064"/>
                <a:gd name="connsiteX4" fmla="*/ 1429037 w 2288297"/>
                <a:gd name="connsiteY4" fmla="*/ 68925 h 124064"/>
                <a:gd name="connsiteX5" fmla="*/ 1732305 w 2288297"/>
                <a:gd name="connsiteY5" fmla="*/ 0 h 124064"/>
                <a:gd name="connsiteX6" fmla="*/ 1975839 w 2288297"/>
                <a:gd name="connsiteY6" fmla="*/ 124064 h 124064"/>
                <a:gd name="connsiteX7" fmla="*/ 2251537 w 2288297"/>
                <a:gd name="connsiteY7" fmla="*/ 59735 h 124064"/>
                <a:gd name="connsiteX8" fmla="*/ 2288297 w 2288297"/>
                <a:gd name="connsiteY8" fmla="*/ 59735 h 12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297" h="124064">
                  <a:moveTo>
                    <a:pt x="0" y="64330"/>
                  </a:moveTo>
                  <a:lnTo>
                    <a:pt x="431927" y="32165"/>
                  </a:lnTo>
                  <a:lnTo>
                    <a:pt x="863855" y="73520"/>
                  </a:lnTo>
                  <a:lnTo>
                    <a:pt x="1180908" y="59735"/>
                  </a:lnTo>
                  <a:lnTo>
                    <a:pt x="1429037" y="68925"/>
                  </a:lnTo>
                  <a:lnTo>
                    <a:pt x="1732305" y="0"/>
                  </a:lnTo>
                  <a:lnTo>
                    <a:pt x="1975839" y="124064"/>
                  </a:lnTo>
                  <a:lnTo>
                    <a:pt x="2251537" y="59735"/>
                  </a:lnTo>
                  <a:lnTo>
                    <a:pt x="2288297" y="59735"/>
                  </a:lnTo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4FD727EF-D5D9-B2C0-C02B-9B018180DCBF}"/>
                </a:ext>
              </a:extLst>
            </p:cNvPr>
            <p:cNvSpPr/>
            <p:nvPr/>
          </p:nvSpPr>
          <p:spPr>
            <a:xfrm>
              <a:off x="9360494" y="2338239"/>
              <a:ext cx="2604872" cy="118648"/>
            </a:xfrm>
            <a:custGeom>
              <a:avLst/>
              <a:gdLst>
                <a:gd name="connsiteX0" fmla="*/ 0 w 2219373"/>
                <a:gd name="connsiteY0" fmla="*/ 59734 h 101089"/>
                <a:gd name="connsiteX1" fmla="*/ 510043 w 2219373"/>
                <a:gd name="connsiteY1" fmla="*/ 59734 h 101089"/>
                <a:gd name="connsiteX2" fmla="*/ 661677 w 2219373"/>
                <a:gd name="connsiteY2" fmla="*/ 4595 h 101089"/>
                <a:gd name="connsiteX3" fmla="*/ 781146 w 2219373"/>
                <a:gd name="connsiteY3" fmla="*/ 4595 h 101089"/>
                <a:gd name="connsiteX4" fmla="*/ 955755 w 2219373"/>
                <a:gd name="connsiteY4" fmla="*/ 36759 h 101089"/>
                <a:gd name="connsiteX5" fmla="*/ 1355518 w 2219373"/>
                <a:gd name="connsiteY5" fmla="*/ 87304 h 101089"/>
                <a:gd name="connsiteX6" fmla="*/ 1488772 w 2219373"/>
                <a:gd name="connsiteY6" fmla="*/ 0 h 101089"/>
                <a:gd name="connsiteX7" fmla="*/ 1700141 w 2219373"/>
                <a:gd name="connsiteY7" fmla="*/ 45949 h 101089"/>
                <a:gd name="connsiteX8" fmla="*/ 1727711 w 2219373"/>
                <a:gd name="connsiteY8" fmla="*/ 59734 h 101089"/>
                <a:gd name="connsiteX9" fmla="*/ 1796636 w 2219373"/>
                <a:gd name="connsiteY9" fmla="*/ 82709 h 101089"/>
                <a:gd name="connsiteX10" fmla="*/ 1833395 w 2219373"/>
                <a:gd name="connsiteY10" fmla="*/ 91899 h 101089"/>
                <a:gd name="connsiteX11" fmla="*/ 1851775 w 2219373"/>
                <a:gd name="connsiteY11" fmla="*/ 101089 h 101089"/>
                <a:gd name="connsiteX12" fmla="*/ 1851775 w 2219373"/>
                <a:gd name="connsiteY12" fmla="*/ 101089 h 101089"/>
                <a:gd name="connsiteX13" fmla="*/ 2109094 w 2219373"/>
                <a:gd name="connsiteY13" fmla="*/ 101089 h 101089"/>
                <a:gd name="connsiteX14" fmla="*/ 2219373 w 2219373"/>
                <a:gd name="connsiteY14" fmla="*/ 91899 h 1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9373" h="101089">
                  <a:moveTo>
                    <a:pt x="0" y="59734"/>
                  </a:moveTo>
                  <a:lnTo>
                    <a:pt x="510043" y="59734"/>
                  </a:lnTo>
                  <a:lnTo>
                    <a:pt x="661677" y="4595"/>
                  </a:lnTo>
                  <a:lnTo>
                    <a:pt x="781146" y="4595"/>
                  </a:lnTo>
                  <a:lnTo>
                    <a:pt x="955755" y="36759"/>
                  </a:lnTo>
                  <a:lnTo>
                    <a:pt x="1355518" y="87304"/>
                  </a:lnTo>
                  <a:lnTo>
                    <a:pt x="1488772" y="0"/>
                  </a:lnTo>
                  <a:cubicBezTo>
                    <a:pt x="1540063" y="10258"/>
                    <a:pt x="1646947" y="30188"/>
                    <a:pt x="1700141" y="45949"/>
                  </a:cubicBezTo>
                  <a:cubicBezTo>
                    <a:pt x="1709992" y="48868"/>
                    <a:pt x="1718109" y="56076"/>
                    <a:pt x="1727711" y="59734"/>
                  </a:cubicBezTo>
                  <a:cubicBezTo>
                    <a:pt x="1750342" y="68355"/>
                    <a:pt x="1773468" y="75658"/>
                    <a:pt x="1796636" y="82709"/>
                  </a:cubicBezTo>
                  <a:cubicBezTo>
                    <a:pt x="1808719" y="86386"/>
                    <a:pt x="1821413" y="87905"/>
                    <a:pt x="1833395" y="91899"/>
                  </a:cubicBezTo>
                  <a:cubicBezTo>
                    <a:pt x="1839893" y="94065"/>
                    <a:pt x="1851775" y="101089"/>
                    <a:pt x="1851775" y="101089"/>
                  </a:cubicBezTo>
                  <a:lnTo>
                    <a:pt x="1851775" y="101089"/>
                  </a:lnTo>
                  <a:lnTo>
                    <a:pt x="2109094" y="101089"/>
                  </a:lnTo>
                  <a:lnTo>
                    <a:pt x="2219373" y="91899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932E88B9-1241-5665-0A9C-2A9E1B1FFDEC}"/>
                </a:ext>
              </a:extLst>
            </p:cNvPr>
            <p:cNvCxnSpPr/>
            <p:nvPr/>
          </p:nvCxnSpPr>
          <p:spPr>
            <a:xfrm>
              <a:off x="9338921" y="2063190"/>
              <a:ext cx="2642624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DC343BBE-9B26-D7BB-934F-6A1DDD8BD156}"/>
                </a:ext>
              </a:extLst>
            </p:cNvPr>
            <p:cNvCxnSpPr/>
            <p:nvPr/>
          </p:nvCxnSpPr>
          <p:spPr>
            <a:xfrm>
              <a:off x="9333528" y="2948560"/>
              <a:ext cx="2642624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稲妻 13">
              <a:extLst>
                <a:ext uri="{FF2B5EF4-FFF2-40B4-BE49-F238E27FC236}">
                  <a16:creationId xmlns:a16="http://schemas.microsoft.com/office/drawing/2014/main" id="{DCA76713-2131-60C2-C2D8-557A0808ACE9}"/>
                </a:ext>
              </a:extLst>
            </p:cNvPr>
            <p:cNvSpPr/>
            <p:nvPr/>
          </p:nvSpPr>
          <p:spPr>
            <a:xfrm>
              <a:off x="10791786" y="1444829"/>
              <a:ext cx="456298" cy="585101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B6024F7-5D0F-945A-9CA2-7129DE6EC222}"/>
                </a:ext>
              </a:extLst>
            </p:cNvPr>
            <p:cNvSpPr txBox="1"/>
            <p:nvPr/>
          </p:nvSpPr>
          <p:spPr>
            <a:xfrm>
              <a:off x="9203930" y="1034430"/>
              <a:ext cx="285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Conventional fault detection</a:t>
              </a:r>
              <a:endParaRPr kumimoji="1" lang="ja-JP" altLang="en-US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43571C3-6B8F-4C8E-64B9-1C4E27C25371}"/>
                </a:ext>
              </a:extLst>
            </p:cNvPr>
            <p:cNvSpPr txBox="1"/>
            <p:nvPr/>
          </p:nvSpPr>
          <p:spPr>
            <a:xfrm>
              <a:off x="9315665" y="1737004"/>
              <a:ext cx="1119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Threshold</a:t>
              </a:r>
              <a:endParaRPr kumimoji="1" lang="ja-JP" altLang="en-US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72A67C87-952D-4F06-9AB6-1C389A387FF1}"/>
                </a:ext>
              </a:extLst>
            </p:cNvPr>
            <p:cNvSpPr txBox="1"/>
            <p:nvPr/>
          </p:nvSpPr>
          <p:spPr>
            <a:xfrm>
              <a:off x="9986874" y="1346780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Alarm!!</a:t>
              </a:r>
              <a:endParaRPr kumimoji="1" lang="ja-JP" altLang="en-US" dirty="0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5974E5D1-84B9-D2FC-E0CC-5A80C3EA648D}"/>
                </a:ext>
              </a:extLst>
            </p:cNvPr>
            <p:cNvCxnSpPr>
              <a:cxnSpLocks/>
            </p:cNvCxnSpPr>
            <p:nvPr/>
          </p:nvCxnSpPr>
          <p:spPr>
            <a:xfrm>
              <a:off x="9484028" y="3354332"/>
              <a:ext cx="22974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2DFBC91-1FD8-7B10-CA68-4C586C578180}"/>
                </a:ext>
              </a:extLst>
            </p:cNvPr>
            <p:cNvSpPr txBox="1"/>
            <p:nvPr/>
          </p:nvSpPr>
          <p:spPr>
            <a:xfrm>
              <a:off x="11131979" y="302186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Time</a:t>
              </a:r>
              <a:endParaRPr kumimoji="1" lang="ja-JP" altLang="en-US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B801B12-6EC0-E123-77CF-9821BB363F4C}"/>
              </a:ext>
            </a:extLst>
          </p:cNvPr>
          <p:cNvGrpSpPr/>
          <p:nvPr/>
        </p:nvGrpSpPr>
        <p:grpSpPr>
          <a:xfrm>
            <a:off x="9241846" y="3837524"/>
            <a:ext cx="2755879" cy="2530338"/>
            <a:chOff x="9220273" y="3894461"/>
            <a:chExt cx="2755879" cy="2530338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F38DA33-066B-8B8C-1571-1528E8561963}"/>
                </a:ext>
              </a:extLst>
            </p:cNvPr>
            <p:cNvSpPr/>
            <p:nvPr/>
          </p:nvSpPr>
          <p:spPr>
            <a:xfrm>
              <a:off x="9220314" y="5086402"/>
              <a:ext cx="2712734" cy="356107"/>
            </a:xfrm>
            <a:prstGeom prst="rect">
              <a:avLst/>
            </a:prstGeom>
            <a:solidFill>
              <a:schemeClr val="accent4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4EF5EFA-8AF2-AA8D-1F78-7ED1526A8115}"/>
                </a:ext>
              </a:extLst>
            </p:cNvPr>
            <p:cNvSpPr/>
            <p:nvPr/>
          </p:nvSpPr>
          <p:spPr>
            <a:xfrm>
              <a:off x="9243444" y="4842924"/>
              <a:ext cx="2712734" cy="356107"/>
            </a:xfrm>
            <a:prstGeom prst="rect">
              <a:avLst/>
            </a:prstGeom>
            <a:solidFill>
              <a:schemeClr val="accent6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78DDD938-3AAB-87C8-4AB5-AE9D02945F0D}"/>
                </a:ext>
              </a:extLst>
            </p:cNvPr>
            <p:cNvSpPr/>
            <p:nvPr/>
          </p:nvSpPr>
          <p:spPr>
            <a:xfrm>
              <a:off x="9243442" y="5419776"/>
              <a:ext cx="2712734" cy="356107"/>
            </a:xfrm>
            <a:prstGeom prst="rect">
              <a:avLst/>
            </a:prstGeom>
            <a:solidFill>
              <a:srgbClr val="5B9BD5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C2FBC997-3681-0AE2-5DDC-8675867BEB4B}"/>
                </a:ext>
              </a:extLst>
            </p:cNvPr>
            <p:cNvSpPr/>
            <p:nvPr/>
          </p:nvSpPr>
          <p:spPr>
            <a:xfrm>
              <a:off x="9220273" y="4251376"/>
              <a:ext cx="2755879" cy="21734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F7F265E2-4F53-3BB3-7385-8966DCCB0D70}"/>
                </a:ext>
              </a:extLst>
            </p:cNvPr>
            <p:cNvSpPr/>
            <p:nvPr/>
          </p:nvSpPr>
          <p:spPr>
            <a:xfrm>
              <a:off x="9306562" y="4736756"/>
              <a:ext cx="2642624" cy="722677"/>
            </a:xfrm>
            <a:custGeom>
              <a:avLst/>
              <a:gdLst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569777 h 643296"/>
                <a:gd name="connsiteX4" fmla="*/ 1507152 w 2251538"/>
                <a:gd name="connsiteY4" fmla="*/ 624916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569777 h 643296"/>
                <a:gd name="connsiteX4" fmla="*/ 1442823 w 2251538"/>
                <a:gd name="connsiteY4" fmla="*/ 330838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427333 h 643296"/>
                <a:gd name="connsiteX4" fmla="*/ 1442823 w 2251538"/>
                <a:gd name="connsiteY4" fmla="*/ 330838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399763 h 643296"/>
                <a:gd name="connsiteX4" fmla="*/ 1442823 w 2251538"/>
                <a:gd name="connsiteY4" fmla="*/ 330838 h 643296"/>
                <a:gd name="connsiteX5" fmla="*/ 1649596 w 2251538"/>
                <a:gd name="connsiteY5" fmla="*/ 5973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43296"/>
                <a:gd name="connsiteX1" fmla="*/ 404358 w 2251538"/>
                <a:gd name="connsiteY1" fmla="*/ 574372 h 643296"/>
                <a:gd name="connsiteX2" fmla="*/ 845476 w 2251538"/>
                <a:gd name="connsiteY2" fmla="*/ 643296 h 643296"/>
                <a:gd name="connsiteX3" fmla="*/ 1180909 w 2251538"/>
                <a:gd name="connsiteY3" fmla="*/ 399763 h 643296"/>
                <a:gd name="connsiteX4" fmla="*/ 1442823 w 2251538"/>
                <a:gd name="connsiteY4" fmla="*/ 330838 h 643296"/>
                <a:gd name="connsiteX5" fmla="*/ 1681761 w 2251538"/>
                <a:gd name="connsiteY5" fmla="*/ 179204 h 643296"/>
                <a:gd name="connsiteX6" fmla="*/ 1764471 w 2251538"/>
                <a:gd name="connsiteY6" fmla="*/ 78114 h 643296"/>
                <a:gd name="connsiteX7" fmla="*/ 1893130 w 2251538"/>
                <a:gd name="connsiteY7" fmla="*/ 0 h 643296"/>
                <a:gd name="connsiteX8" fmla="*/ 2008005 w 2251538"/>
                <a:gd name="connsiteY8" fmla="*/ 73519 h 643296"/>
                <a:gd name="connsiteX9" fmla="*/ 2251538 w 2251538"/>
                <a:gd name="connsiteY9" fmla="*/ 4595 h 643296"/>
                <a:gd name="connsiteX10" fmla="*/ 2251538 w 2251538"/>
                <a:gd name="connsiteY10" fmla="*/ 4595 h 643296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1180909 w 2251538"/>
                <a:gd name="connsiteY3" fmla="*/ 399763 h 620322"/>
                <a:gd name="connsiteX4" fmla="*/ 1442823 w 2251538"/>
                <a:gd name="connsiteY4" fmla="*/ 330838 h 620322"/>
                <a:gd name="connsiteX5" fmla="*/ 1681761 w 2251538"/>
                <a:gd name="connsiteY5" fmla="*/ 179204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442823 w 2251538"/>
                <a:gd name="connsiteY4" fmla="*/ 330838 h 620322"/>
                <a:gd name="connsiteX5" fmla="*/ 1681761 w 2251538"/>
                <a:gd name="connsiteY5" fmla="*/ 179204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203884 w 2251538"/>
                <a:gd name="connsiteY4" fmla="*/ 335433 h 620322"/>
                <a:gd name="connsiteX5" fmla="*/ 1681761 w 2251538"/>
                <a:gd name="connsiteY5" fmla="*/ 179204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203884 w 2251538"/>
                <a:gd name="connsiteY4" fmla="*/ 335433 h 620322"/>
                <a:gd name="connsiteX5" fmla="*/ 1474987 w 2251538"/>
                <a:gd name="connsiteY5" fmla="*/ 312458 h 620322"/>
                <a:gd name="connsiteX6" fmla="*/ 1764471 w 2251538"/>
                <a:gd name="connsiteY6" fmla="*/ 7811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5726 h 620322"/>
                <a:gd name="connsiteX1" fmla="*/ 404358 w 2251538"/>
                <a:gd name="connsiteY1" fmla="*/ 574372 h 620322"/>
                <a:gd name="connsiteX2" fmla="*/ 739791 w 2251538"/>
                <a:gd name="connsiteY2" fmla="*/ 620322 h 620322"/>
                <a:gd name="connsiteX3" fmla="*/ 964945 w 2251538"/>
                <a:gd name="connsiteY3" fmla="*/ 523827 h 620322"/>
                <a:gd name="connsiteX4" fmla="*/ 1203884 w 2251538"/>
                <a:gd name="connsiteY4" fmla="*/ 335433 h 620322"/>
                <a:gd name="connsiteX5" fmla="*/ 1474987 w 2251538"/>
                <a:gd name="connsiteY5" fmla="*/ 312458 h 620322"/>
                <a:gd name="connsiteX6" fmla="*/ 1690951 w 2251538"/>
                <a:gd name="connsiteY6" fmla="*/ 105684 h 620322"/>
                <a:gd name="connsiteX7" fmla="*/ 1893130 w 2251538"/>
                <a:gd name="connsiteY7" fmla="*/ 0 h 620322"/>
                <a:gd name="connsiteX8" fmla="*/ 2008005 w 2251538"/>
                <a:gd name="connsiteY8" fmla="*/ 73519 h 620322"/>
                <a:gd name="connsiteX9" fmla="*/ 2251538 w 2251538"/>
                <a:gd name="connsiteY9" fmla="*/ 4595 h 620322"/>
                <a:gd name="connsiteX10" fmla="*/ 2251538 w 2251538"/>
                <a:gd name="connsiteY10" fmla="*/ 4595 h 620322"/>
                <a:gd name="connsiteX0" fmla="*/ 0 w 2251538"/>
                <a:gd name="connsiteY0" fmla="*/ 611131 h 615727"/>
                <a:gd name="connsiteX1" fmla="*/ 404358 w 2251538"/>
                <a:gd name="connsiteY1" fmla="*/ 569777 h 615727"/>
                <a:gd name="connsiteX2" fmla="*/ 739791 w 2251538"/>
                <a:gd name="connsiteY2" fmla="*/ 615727 h 615727"/>
                <a:gd name="connsiteX3" fmla="*/ 964945 w 2251538"/>
                <a:gd name="connsiteY3" fmla="*/ 519232 h 615727"/>
                <a:gd name="connsiteX4" fmla="*/ 1203884 w 2251538"/>
                <a:gd name="connsiteY4" fmla="*/ 330838 h 615727"/>
                <a:gd name="connsiteX5" fmla="*/ 1474987 w 2251538"/>
                <a:gd name="connsiteY5" fmla="*/ 307863 h 615727"/>
                <a:gd name="connsiteX6" fmla="*/ 1690951 w 2251538"/>
                <a:gd name="connsiteY6" fmla="*/ 101089 h 615727"/>
                <a:gd name="connsiteX7" fmla="*/ 1893130 w 2251538"/>
                <a:gd name="connsiteY7" fmla="*/ 174609 h 615727"/>
                <a:gd name="connsiteX8" fmla="*/ 2008005 w 2251538"/>
                <a:gd name="connsiteY8" fmla="*/ 68924 h 615727"/>
                <a:gd name="connsiteX9" fmla="*/ 2251538 w 2251538"/>
                <a:gd name="connsiteY9" fmla="*/ 0 h 615727"/>
                <a:gd name="connsiteX10" fmla="*/ 2251538 w 2251538"/>
                <a:gd name="connsiteY10" fmla="*/ 0 h 615727"/>
                <a:gd name="connsiteX0" fmla="*/ 0 w 2251538"/>
                <a:gd name="connsiteY0" fmla="*/ 611131 h 615727"/>
                <a:gd name="connsiteX1" fmla="*/ 404358 w 2251538"/>
                <a:gd name="connsiteY1" fmla="*/ 569777 h 615727"/>
                <a:gd name="connsiteX2" fmla="*/ 739791 w 2251538"/>
                <a:gd name="connsiteY2" fmla="*/ 615727 h 615727"/>
                <a:gd name="connsiteX3" fmla="*/ 964945 w 2251538"/>
                <a:gd name="connsiteY3" fmla="*/ 519232 h 615727"/>
                <a:gd name="connsiteX4" fmla="*/ 1203884 w 2251538"/>
                <a:gd name="connsiteY4" fmla="*/ 330838 h 615727"/>
                <a:gd name="connsiteX5" fmla="*/ 1474987 w 2251538"/>
                <a:gd name="connsiteY5" fmla="*/ 307863 h 615727"/>
                <a:gd name="connsiteX6" fmla="*/ 1690951 w 2251538"/>
                <a:gd name="connsiteY6" fmla="*/ 101089 h 615727"/>
                <a:gd name="connsiteX7" fmla="*/ 1893130 w 2251538"/>
                <a:gd name="connsiteY7" fmla="*/ 174609 h 615727"/>
                <a:gd name="connsiteX8" fmla="*/ 2058549 w 2251538"/>
                <a:gd name="connsiteY8" fmla="*/ 4595 h 615727"/>
                <a:gd name="connsiteX9" fmla="*/ 2251538 w 2251538"/>
                <a:gd name="connsiteY9" fmla="*/ 0 h 615727"/>
                <a:gd name="connsiteX10" fmla="*/ 2251538 w 2251538"/>
                <a:gd name="connsiteY10" fmla="*/ 0 h 61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1538" h="615727">
                  <a:moveTo>
                    <a:pt x="0" y="611131"/>
                  </a:moveTo>
                  <a:lnTo>
                    <a:pt x="404358" y="569777"/>
                  </a:lnTo>
                  <a:lnTo>
                    <a:pt x="739791" y="615727"/>
                  </a:lnTo>
                  <a:lnTo>
                    <a:pt x="964945" y="519232"/>
                  </a:lnTo>
                  <a:lnTo>
                    <a:pt x="1203884" y="330838"/>
                  </a:lnTo>
                  <a:lnTo>
                    <a:pt x="1474987" y="307863"/>
                  </a:lnTo>
                  <a:lnTo>
                    <a:pt x="1690951" y="101089"/>
                  </a:lnTo>
                  <a:lnTo>
                    <a:pt x="1893130" y="174609"/>
                  </a:lnTo>
                  <a:lnTo>
                    <a:pt x="2058549" y="4595"/>
                  </a:lnTo>
                  <a:lnTo>
                    <a:pt x="2251538" y="0"/>
                  </a:lnTo>
                  <a:lnTo>
                    <a:pt x="2251538" y="0"/>
                  </a:ln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A526C4B4-1F3C-B92E-AC0C-03599DF1E7E8}"/>
                </a:ext>
              </a:extLst>
            </p:cNvPr>
            <p:cNvSpPr/>
            <p:nvPr/>
          </p:nvSpPr>
          <p:spPr>
            <a:xfrm>
              <a:off x="9322741" y="5001019"/>
              <a:ext cx="2648017" cy="86289"/>
            </a:xfrm>
            <a:custGeom>
              <a:avLst/>
              <a:gdLst>
                <a:gd name="connsiteX0" fmla="*/ 0 w 2256133"/>
                <a:gd name="connsiteY0" fmla="*/ 36759 h 73519"/>
                <a:gd name="connsiteX1" fmla="*/ 358408 w 2256133"/>
                <a:gd name="connsiteY1" fmla="*/ 9190 h 73519"/>
                <a:gd name="connsiteX2" fmla="*/ 831691 w 2256133"/>
                <a:gd name="connsiteY2" fmla="*/ 73519 h 73519"/>
                <a:gd name="connsiteX3" fmla="*/ 1277403 w 2256133"/>
                <a:gd name="connsiteY3" fmla="*/ 0 h 73519"/>
                <a:gd name="connsiteX4" fmla="*/ 1557697 w 2256133"/>
                <a:gd name="connsiteY4" fmla="*/ 45949 h 73519"/>
                <a:gd name="connsiteX5" fmla="*/ 1906915 w 2256133"/>
                <a:gd name="connsiteY5" fmla="*/ 45949 h 73519"/>
                <a:gd name="connsiteX6" fmla="*/ 2122879 w 2256133"/>
                <a:gd name="connsiteY6" fmla="*/ 68924 h 73519"/>
                <a:gd name="connsiteX7" fmla="*/ 2256133 w 2256133"/>
                <a:gd name="connsiteY7" fmla="*/ 41354 h 73519"/>
                <a:gd name="connsiteX8" fmla="*/ 2256133 w 2256133"/>
                <a:gd name="connsiteY8" fmla="*/ 41354 h 7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6133" h="73519">
                  <a:moveTo>
                    <a:pt x="0" y="36759"/>
                  </a:moveTo>
                  <a:lnTo>
                    <a:pt x="358408" y="9190"/>
                  </a:lnTo>
                  <a:lnTo>
                    <a:pt x="831691" y="73519"/>
                  </a:lnTo>
                  <a:lnTo>
                    <a:pt x="1277403" y="0"/>
                  </a:lnTo>
                  <a:lnTo>
                    <a:pt x="1557697" y="45949"/>
                  </a:lnTo>
                  <a:lnTo>
                    <a:pt x="1906915" y="45949"/>
                  </a:lnTo>
                  <a:lnTo>
                    <a:pt x="2122879" y="68924"/>
                  </a:lnTo>
                  <a:lnTo>
                    <a:pt x="2256133" y="41354"/>
                  </a:lnTo>
                  <a:lnTo>
                    <a:pt x="2256133" y="41354"/>
                  </a:ln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6C5DC508-F325-89EE-E48C-D63F1859B435}"/>
                </a:ext>
              </a:extLst>
            </p:cNvPr>
            <p:cNvSpPr/>
            <p:nvPr/>
          </p:nvSpPr>
          <p:spPr>
            <a:xfrm>
              <a:off x="9279598" y="5534936"/>
              <a:ext cx="2685768" cy="145614"/>
            </a:xfrm>
            <a:custGeom>
              <a:avLst/>
              <a:gdLst>
                <a:gd name="connsiteX0" fmla="*/ 0 w 2288297"/>
                <a:gd name="connsiteY0" fmla="*/ 64330 h 124064"/>
                <a:gd name="connsiteX1" fmla="*/ 431927 w 2288297"/>
                <a:gd name="connsiteY1" fmla="*/ 32165 h 124064"/>
                <a:gd name="connsiteX2" fmla="*/ 863855 w 2288297"/>
                <a:gd name="connsiteY2" fmla="*/ 73520 h 124064"/>
                <a:gd name="connsiteX3" fmla="*/ 1180908 w 2288297"/>
                <a:gd name="connsiteY3" fmla="*/ 59735 h 124064"/>
                <a:gd name="connsiteX4" fmla="*/ 1429037 w 2288297"/>
                <a:gd name="connsiteY4" fmla="*/ 68925 h 124064"/>
                <a:gd name="connsiteX5" fmla="*/ 1732305 w 2288297"/>
                <a:gd name="connsiteY5" fmla="*/ 0 h 124064"/>
                <a:gd name="connsiteX6" fmla="*/ 1975839 w 2288297"/>
                <a:gd name="connsiteY6" fmla="*/ 124064 h 124064"/>
                <a:gd name="connsiteX7" fmla="*/ 2251537 w 2288297"/>
                <a:gd name="connsiteY7" fmla="*/ 59735 h 124064"/>
                <a:gd name="connsiteX8" fmla="*/ 2288297 w 2288297"/>
                <a:gd name="connsiteY8" fmla="*/ 59735 h 12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297" h="124064">
                  <a:moveTo>
                    <a:pt x="0" y="64330"/>
                  </a:moveTo>
                  <a:lnTo>
                    <a:pt x="431927" y="32165"/>
                  </a:lnTo>
                  <a:lnTo>
                    <a:pt x="863855" y="73520"/>
                  </a:lnTo>
                  <a:lnTo>
                    <a:pt x="1180908" y="59735"/>
                  </a:lnTo>
                  <a:lnTo>
                    <a:pt x="1429037" y="68925"/>
                  </a:lnTo>
                  <a:lnTo>
                    <a:pt x="1732305" y="0"/>
                  </a:lnTo>
                  <a:lnTo>
                    <a:pt x="1975839" y="124064"/>
                  </a:lnTo>
                  <a:lnTo>
                    <a:pt x="2251537" y="59735"/>
                  </a:lnTo>
                  <a:lnTo>
                    <a:pt x="2288297" y="59735"/>
                  </a:lnTo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52D247AB-0831-5B3D-59EB-C7173EEFC748}"/>
                </a:ext>
              </a:extLst>
            </p:cNvPr>
            <p:cNvSpPr/>
            <p:nvPr/>
          </p:nvSpPr>
          <p:spPr>
            <a:xfrm>
              <a:off x="9328135" y="5189777"/>
              <a:ext cx="2604872" cy="118648"/>
            </a:xfrm>
            <a:custGeom>
              <a:avLst/>
              <a:gdLst>
                <a:gd name="connsiteX0" fmla="*/ 0 w 2219373"/>
                <a:gd name="connsiteY0" fmla="*/ 59734 h 101089"/>
                <a:gd name="connsiteX1" fmla="*/ 510043 w 2219373"/>
                <a:gd name="connsiteY1" fmla="*/ 59734 h 101089"/>
                <a:gd name="connsiteX2" fmla="*/ 661677 w 2219373"/>
                <a:gd name="connsiteY2" fmla="*/ 4595 h 101089"/>
                <a:gd name="connsiteX3" fmla="*/ 781146 w 2219373"/>
                <a:gd name="connsiteY3" fmla="*/ 4595 h 101089"/>
                <a:gd name="connsiteX4" fmla="*/ 955755 w 2219373"/>
                <a:gd name="connsiteY4" fmla="*/ 36759 h 101089"/>
                <a:gd name="connsiteX5" fmla="*/ 1355518 w 2219373"/>
                <a:gd name="connsiteY5" fmla="*/ 87304 h 101089"/>
                <a:gd name="connsiteX6" fmla="*/ 1488772 w 2219373"/>
                <a:gd name="connsiteY6" fmla="*/ 0 h 101089"/>
                <a:gd name="connsiteX7" fmla="*/ 1700141 w 2219373"/>
                <a:gd name="connsiteY7" fmla="*/ 45949 h 101089"/>
                <a:gd name="connsiteX8" fmla="*/ 1727711 w 2219373"/>
                <a:gd name="connsiteY8" fmla="*/ 59734 h 101089"/>
                <a:gd name="connsiteX9" fmla="*/ 1796636 w 2219373"/>
                <a:gd name="connsiteY9" fmla="*/ 82709 h 101089"/>
                <a:gd name="connsiteX10" fmla="*/ 1833395 w 2219373"/>
                <a:gd name="connsiteY10" fmla="*/ 91899 h 101089"/>
                <a:gd name="connsiteX11" fmla="*/ 1851775 w 2219373"/>
                <a:gd name="connsiteY11" fmla="*/ 101089 h 101089"/>
                <a:gd name="connsiteX12" fmla="*/ 1851775 w 2219373"/>
                <a:gd name="connsiteY12" fmla="*/ 101089 h 101089"/>
                <a:gd name="connsiteX13" fmla="*/ 2109094 w 2219373"/>
                <a:gd name="connsiteY13" fmla="*/ 101089 h 101089"/>
                <a:gd name="connsiteX14" fmla="*/ 2219373 w 2219373"/>
                <a:gd name="connsiteY14" fmla="*/ 91899 h 1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9373" h="101089">
                  <a:moveTo>
                    <a:pt x="0" y="59734"/>
                  </a:moveTo>
                  <a:lnTo>
                    <a:pt x="510043" y="59734"/>
                  </a:lnTo>
                  <a:lnTo>
                    <a:pt x="661677" y="4595"/>
                  </a:lnTo>
                  <a:lnTo>
                    <a:pt x="781146" y="4595"/>
                  </a:lnTo>
                  <a:lnTo>
                    <a:pt x="955755" y="36759"/>
                  </a:lnTo>
                  <a:lnTo>
                    <a:pt x="1355518" y="87304"/>
                  </a:lnTo>
                  <a:lnTo>
                    <a:pt x="1488772" y="0"/>
                  </a:lnTo>
                  <a:cubicBezTo>
                    <a:pt x="1540063" y="10258"/>
                    <a:pt x="1646947" y="30188"/>
                    <a:pt x="1700141" y="45949"/>
                  </a:cubicBezTo>
                  <a:cubicBezTo>
                    <a:pt x="1709992" y="48868"/>
                    <a:pt x="1718109" y="56076"/>
                    <a:pt x="1727711" y="59734"/>
                  </a:cubicBezTo>
                  <a:cubicBezTo>
                    <a:pt x="1750342" y="68355"/>
                    <a:pt x="1773468" y="75658"/>
                    <a:pt x="1796636" y="82709"/>
                  </a:cubicBezTo>
                  <a:cubicBezTo>
                    <a:pt x="1808719" y="86386"/>
                    <a:pt x="1821413" y="87905"/>
                    <a:pt x="1833395" y="91899"/>
                  </a:cubicBezTo>
                  <a:cubicBezTo>
                    <a:pt x="1839893" y="94065"/>
                    <a:pt x="1851775" y="101089"/>
                    <a:pt x="1851775" y="101089"/>
                  </a:cubicBezTo>
                  <a:lnTo>
                    <a:pt x="1851775" y="101089"/>
                  </a:lnTo>
                  <a:lnTo>
                    <a:pt x="2109094" y="101089"/>
                  </a:lnTo>
                  <a:lnTo>
                    <a:pt x="2219373" y="91899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29" name="稲妻 28">
              <a:extLst>
                <a:ext uri="{FF2B5EF4-FFF2-40B4-BE49-F238E27FC236}">
                  <a16:creationId xmlns:a16="http://schemas.microsoft.com/office/drawing/2014/main" id="{8B10BC58-0B54-C887-6B0B-B607710CEE60}"/>
                </a:ext>
              </a:extLst>
            </p:cNvPr>
            <p:cNvSpPr/>
            <p:nvPr/>
          </p:nvSpPr>
          <p:spPr>
            <a:xfrm>
              <a:off x="10173274" y="4620708"/>
              <a:ext cx="391339" cy="584347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E9725AD2-398A-6F6E-A075-DD5F272FADFB}"/>
                </a:ext>
              </a:extLst>
            </p:cNvPr>
            <p:cNvSpPr txBox="1"/>
            <p:nvPr/>
          </p:nvSpPr>
          <p:spPr>
            <a:xfrm>
              <a:off x="9355100" y="3894461"/>
              <a:ext cx="254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ML-based fault detection</a:t>
              </a:r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6A1B8C7-7E16-379C-10AE-86E2AAE36F36}"/>
                </a:ext>
              </a:extLst>
            </p:cNvPr>
            <p:cNvSpPr txBox="1"/>
            <p:nvPr/>
          </p:nvSpPr>
          <p:spPr>
            <a:xfrm>
              <a:off x="9895386" y="4266704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Alarm!!</a:t>
              </a:r>
              <a:endParaRPr kumimoji="1" lang="ja-JP" altLang="en-US" dirty="0"/>
            </a:p>
          </p:txBody>
        </p: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ACC27920-20D9-910C-330C-EC64B9A1F07F}"/>
                </a:ext>
              </a:extLst>
            </p:cNvPr>
            <p:cNvCxnSpPr>
              <a:cxnSpLocks/>
            </p:cNvCxnSpPr>
            <p:nvPr/>
          </p:nvCxnSpPr>
          <p:spPr>
            <a:xfrm>
              <a:off x="9415869" y="6222484"/>
              <a:ext cx="22974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F3768A1-A649-1668-517C-C7164B060988}"/>
                </a:ext>
              </a:extLst>
            </p:cNvPr>
            <p:cNvSpPr txBox="1"/>
            <p:nvPr/>
          </p:nvSpPr>
          <p:spPr>
            <a:xfrm>
              <a:off x="11063820" y="5890016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Time</a:t>
              </a:r>
              <a:endParaRPr kumimoji="1" lang="ja-JP" altLang="en-US" dirty="0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4A028DA-8564-05C6-AE20-8200B3F0E45B}"/>
                </a:ext>
              </a:extLst>
            </p:cNvPr>
            <p:cNvSpPr/>
            <p:nvPr/>
          </p:nvSpPr>
          <p:spPr>
            <a:xfrm>
              <a:off x="9234099" y="5246122"/>
              <a:ext cx="2712734" cy="356107"/>
            </a:xfrm>
            <a:prstGeom prst="rect">
              <a:avLst/>
            </a:prstGeom>
            <a:solidFill>
              <a:srgbClr val="0000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7842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0B03EFC-83B6-59D8-7109-92B73B102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010"/>
            <a:ext cx="12192000" cy="672198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E1EBCB-D73A-1AA0-7923-D8D9A494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DDD2B5D-E65F-E0CA-6790-90FD621C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561CD5-1E5A-446C-A784-7D1D4E4A6768}"/>
              </a:ext>
            </a:extLst>
          </p:cNvPr>
          <p:cNvSpPr txBox="1"/>
          <p:nvPr/>
        </p:nvSpPr>
        <p:spPr>
          <a:xfrm>
            <a:off x="3916335" y="68010"/>
            <a:ext cx="3481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GLR: Generalized Linear Regression</a:t>
            </a:r>
          </a:p>
          <a:p>
            <a:r>
              <a:rPr lang="en-US" altLang="ja-JP" dirty="0"/>
              <a:t>MLP: Multi-Layer Perceptron</a:t>
            </a:r>
          </a:p>
          <a:p>
            <a:r>
              <a:rPr kumimoji="1" lang="en-US" altLang="ja-JP" dirty="0"/>
              <a:t>AE: Auto-Encoder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890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4B18D9-62B8-CFF9-9FC7-C2E87A44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5398"/>
          </a:xfrm>
        </p:spPr>
        <p:txBody>
          <a:bodyPr/>
          <a:lstStyle/>
          <a:p>
            <a:r>
              <a:rPr kumimoji="1" lang="en-US" altLang="ja-JP" dirty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39B740-35B1-760C-B1D1-35E4261B4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05398"/>
            <a:ext cx="10643273" cy="605260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Particle accelerators have good compatibility with AI/ML.</a:t>
            </a:r>
          </a:p>
          <a:p>
            <a:r>
              <a:rPr lang="en-US" altLang="ja-JP" dirty="0"/>
              <a:t>The design of an AI/ML tool is easier if the goal is clear.</a:t>
            </a:r>
          </a:p>
          <a:p>
            <a:pPr lvl="1"/>
            <a:r>
              <a:rPr lang="en-US" altLang="ja-JP" dirty="0"/>
              <a:t>Physics researchers usually look for new phenomena, so the goal is sometimes unclear.</a:t>
            </a:r>
          </a:p>
          <a:p>
            <a:pPr lvl="1"/>
            <a:r>
              <a:rPr lang="en-US" altLang="ja-JP" dirty="0"/>
              <a:t>Black-box AI/ML algorithms are not suitable to reveal underlying physics.</a:t>
            </a:r>
          </a:p>
          <a:p>
            <a:pPr lvl="1"/>
            <a:r>
              <a:rPr kumimoji="1" lang="en-US" altLang="ja-JP" dirty="0"/>
              <a:t>Particle accelerators are usually designed and constructed with a given goal, such as beam energy, intensity, stability, …</a:t>
            </a:r>
          </a:p>
          <a:p>
            <a:r>
              <a:rPr kumimoji="1" lang="en-US" altLang="ja-JP" dirty="0"/>
              <a:t>Since the goal of a particle accelerator is well-defined, we have good motivation to develop AI/ML tools.</a:t>
            </a:r>
          </a:p>
          <a:p>
            <a:r>
              <a:rPr kumimoji="1" lang="en-US" altLang="ja-JP" dirty="0"/>
              <a:t>Recently, the required performance has become difficult to realize, fine-tuning with try-and-error is necessary to optimize.</a:t>
            </a:r>
          </a:p>
          <a:p>
            <a:pPr lvl="1"/>
            <a:r>
              <a:rPr lang="en-US" altLang="ja-JP" dirty="0"/>
              <a:t>A certain performance can be obtained by adjusting the accelerator based on the physics model, but it is often not the best.</a:t>
            </a:r>
          </a:p>
          <a:p>
            <a:pPr lvl="1"/>
            <a:r>
              <a:rPr lang="en-US" altLang="ja-JP" dirty="0"/>
              <a:t>An AI/ML method helps us to achieve the best performance ever experienced.</a:t>
            </a:r>
          </a:p>
          <a:p>
            <a:pPr lvl="1"/>
            <a:r>
              <a:rPr lang="en-US" altLang="ja-JP" dirty="0"/>
              <a:t>We can easily evaluate the performance of an AI/ML method from the output.</a:t>
            </a:r>
          </a:p>
          <a:p>
            <a:r>
              <a:rPr lang="en-US" altLang="ja-JP" dirty="0"/>
              <a:t>Automatic operation, failure prognosis, etc. are also important for stable operation to maximize the research outcomes.</a:t>
            </a:r>
          </a:p>
          <a:p>
            <a:pPr lvl="1"/>
            <a:r>
              <a:rPr lang="en-US" altLang="ja-JP" dirty="0"/>
              <a:t>Operators can concentrate on complex problems by relying on AI/ML tools for relatively simple tasks.</a:t>
            </a:r>
          </a:p>
          <a:p>
            <a:pPr lvl="1"/>
            <a:r>
              <a:rPr lang="en-US" altLang="ja-JP" dirty="0"/>
              <a:t>This situation would be helpful in accomplishing better performance.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F97508-0D08-B23C-2186-FB5C8CB5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Dec. 3rd, 2024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3CB2D5E-D9CF-404D-71DF-837E27F4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44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2134E7A-E546-779C-0576-C50ED89F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42"/>
            <a:ext cx="12192000" cy="6748514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59F9C-E2A7-02FF-1256-93664275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Dec. 3rd, 2024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82460E3-12D2-F430-95E9-5F4FA497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9A4621-B9FD-87DD-151F-2A6D5476C7E4}"/>
              </a:ext>
            </a:extLst>
          </p:cNvPr>
          <p:cNvSpPr txBox="1"/>
          <p:nvPr/>
        </p:nvSpPr>
        <p:spPr>
          <a:xfrm>
            <a:off x="7803939" y="5292546"/>
            <a:ext cx="4388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ROC: Receiver Operating Characteristic curve</a:t>
            </a:r>
          </a:p>
          <a:p>
            <a:r>
              <a:rPr lang="en-US" altLang="ja-JP" dirty="0"/>
              <a:t>AUC: Area Under the Curve</a:t>
            </a:r>
            <a:endParaRPr kumimoji="1" lang="en-US" altLang="ja-JP" dirty="0"/>
          </a:p>
          <a:p>
            <a:r>
              <a:rPr lang="en-US" altLang="ja-JP" dirty="0"/>
              <a:t>TPR: True Positive Rate</a:t>
            </a:r>
          </a:p>
          <a:p>
            <a:r>
              <a:rPr kumimoji="1" lang="en-US" altLang="ja-JP" dirty="0"/>
              <a:t>FPR: False Positive Rate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7558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5D980D-305B-DEB5-201A-561C93E3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302856" cy="102849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Anomaly detection of thyratron discharge rate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8893CB-8198-2F31-608F-1A6B64B4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43" y="1137237"/>
            <a:ext cx="6596468" cy="5720763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A thyratron is a gas-fill tube used as a high-voltage and high-power switch.</a:t>
            </a:r>
          </a:p>
          <a:p>
            <a:r>
              <a:rPr kumimoji="1" lang="en-US" altLang="ja-JP" dirty="0"/>
              <a:t>The average lifetime of the thyratron is about 20,000 hours (a few </a:t>
            </a:r>
            <a:r>
              <a:rPr lang="en-US" altLang="ja-JP" dirty="0"/>
              <a:t>year</a:t>
            </a:r>
            <a:r>
              <a:rPr kumimoji="1" lang="en-US" altLang="ja-JP" dirty="0"/>
              <a:t>s), which is relatively shorter than the other high-power devices.</a:t>
            </a:r>
          </a:p>
          <a:p>
            <a:r>
              <a:rPr kumimoji="1" lang="en-US" altLang="ja-JP" dirty="0"/>
              <a:t>The operation of SACLA is often suspended by the failure of a thyratron, so failure prognosis is important for the stable operation.</a:t>
            </a:r>
          </a:p>
          <a:p>
            <a:r>
              <a:rPr kumimoji="1" lang="en-US" altLang="ja-JP" dirty="0"/>
              <a:t>Major failure modes of the thyratron</a:t>
            </a:r>
          </a:p>
          <a:p>
            <a:pPr lvl="1"/>
            <a:r>
              <a:rPr lang="en-US" altLang="ja-JP" dirty="0"/>
              <a:t>A</a:t>
            </a:r>
            <a:r>
              <a:rPr kumimoji="1" lang="en-US" altLang="ja-JP" dirty="0"/>
              <a:t>n increase in the sel</a:t>
            </a:r>
            <a:r>
              <a:rPr lang="en-US" altLang="ja-JP" dirty="0"/>
              <a:t>f-discharge rate.</a:t>
            </a:r>
          </a:p>
          <a:p>
            <a:pPr lvl="1"/>
            <a:r>
              <a:rPr lang="en-US" altLang="ja-JP" dirty="0"/>
              <a:t>A backward high-voltage pulse from the grid.</a:t>
            </a:r>
          </a:p>
          <a:p>
            <a:r>
              <a:rPr kumimoji="1" lang="en-US" altLang="ja-JP" dirty="0"/>
              <a:t>Here, the anomaly detection of the self-discharge rate is shown in this presentation.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5D9C9E-86EE-775B-3BAD-18086562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11878C-96B1-FF67-21E1-ED60DA8F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8" name="図 7" descr="図形&#10;&#10;中程度の精度で自動的に生成された説明">
            <a:extLst>
              <a:ext uri="{FF2B5EF4-FFF2-40B4-BE49-F238E27FC236}">
                <a16:creationId xmlns:a16="http://schemas.microsoft.com/office/drawing/2014/main" id="{1809A3B6-43DF-425D-67B1-DAB8AFF5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11" y="1695449"/>
            <a:ext cx="2555875" cy="32861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00B981-1C5C-C0A3-655F-A6A531463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974" y="1243012"/>
            <a:ext cx="2178082" cy="447675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47952D-EED1-0375-2FA5-D3271F5A3A4E}"/>
              </a:ext>
            </a:extLst>
          </p:cNvPr>
          <p:cNvSpPr txBox="1"/>
          <p:nvPr/>
        </p:nvSpPr>
        <p:spPr>
          <a:xfrm>
            <a:off x="9962974" y="5789401"/>
            <a:ext cx="224840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Teledyne e2v CX1836</a:t>
            </a:r>
          </a:p>
          <a:p>
            <a:r>
              <a:rPr kumimoji="1" lang="en-US" altLang="ja-JP" sz="1050" dirty="0">
                <a:hlinkClick r:id="rId4"/>
              </a:rPr>
              <a:t>https://www.teledyne-e2v.com/en-us/solutions/rf-power/rf-devices/thyratrons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91031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2350A9-B729-C0D9-74A8-E1A2DDF8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ja-JP" dirty="0"/>
              <a:t>Anomaly detection procedure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626CCF-3DB3-8614-4923-B1E8D809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5778528" cy="5532437"/>
          </a:xfrm>
        </p:spPr>
        <p:txBody>
          <a:bodyPr>
            <a:normAutofit/>
          </a:bodyPr>
          <a:lstStyle/>
          <a:p>
            <a:r>
              <a:rPr lang="en-US" altLang="ja-JP" dirty="0"/>
              <a:t>We assume the self-discharge rate follows a Poisson distribution.</a:t>
            </a:r>
          </a:p>
          <a:p>
            <a:r>
              <a:rPr lang="en-US" altLang="ja-JP" dirty="0"/>
              <a:t>The self-discharge rate of the normal state is learned during stable operation.</a:t>
            </a:r>
          </a:p>
          <a:p>
            <a:r>
              <a:rPr lang="en-US" altLang="ja-JP" dirty="0"/>
              <a:t>If the self-discharge rate exceeds a certain limit, an alarm signal is sent to the operator.</a:t>
            </a:r>
          </a:p>
          <a:p>
            <a:r>
              <a:rPr lang="en-US" altLang="ja-JP" dirty="0"/>
              <a:t>We can prepare the replacement work in progress of the actual failure.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303EEE-4B9C-4D67-E5B8-C5B3186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altLang="ja-JP"/>
              <a:t>Dec. 3rd, 2024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9C77181-955E-E713-1B12-8A09931D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5059EBD-563B-431E-97F8-C3C8BF680174}" type="slidenum">
              <a:rPr lang="ja-JP" altLang="en-US" smtClean="0"/>
              <a:pPr/>
              <a:t>22</a:t>
            </a:fld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63DB3BD-E32B-B0E2-6B13-D0D2678FA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1323182"/>
            <a:ext cx="5476875" cy="5172075"/>
          </a:xfrm>
          <a:prstGeom prst="rect">
            <a:avLst/>
          </a:prstGeom>
        </p:spPr>
      </p:pic>
      <p:sp>
        <p:nvSpPr>
          <p:cNvPr id="14" name="稲妻 13">
            <a:extLst>
              <a:ext uri="{FF2B5EF4-FFF2-40B4-BE49-F238E27FC236}">
                <a16:creationId xmlns:a16="http://schemas.microsoft.com/office/drawing/2014/main" id="{DF67C63D-3E19-8A5F-1571-F8EBB5ADFB66}"/>
              </a:ext>
            </a:extLst>
          </p:cNvPr>
          <p:cNvSpPr/>
          <p:nvPr/>
        </p:nvSpPr>
        <p:spPr>
          <a:xfrm>
            <a:off x="10968063" y="4445495"/>
            <a:ext cx="544850" cy="737684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8B4F460-05C3-7391-0E07-A45EB63C5601}"/>
              </a:ext>
            </a:extLst>
          </p:cNvPr>
          <p:cNvSpPr txBox="1"/>
          <p:nvPr/>
        </p:nvSpPr>
        <p:spPr>
          <a:xfrm>
            <a:off x="10338205" y="4053609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Anomaly!!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3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992F16-881E-A36F-A3F8-426A265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1760"/>
          </a:xfrm>
        </p:spPr>
        <p:txBody>
          <a:bodyPr/>
          <a:lstStyle/>
          <a:p>
            <a:r>
              <a:rPr lang="en-US" altLang="ja-JP" dirty="0"/>
              <a:t>Web application running in SACLA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A61F15-3CF4-79F8-7CAA-E540361E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AF625D-C914-5156-A80C-EAD2EB24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23</a:t>
            </a:fld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1825413-8DC8-8BD6-93B7-75FD1FE8FC7B}"/>
              </a:ext>
            </a:extLst>
          </p:cNvPr>
          <p:cNvGrpSpPr/>
          <p:nvPr/>
        </p:nvGrpSpPr>
        <p:grpSpPr>
          <a:xfrm>
            <a:off x="2222039" y="1014113"/>
            <a:ext cx="7547354" cy="5782636"/>
            <a:chOff x="2628537" y="1325563"/>
            <a:chExt cx="6461264" cy="495049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4C61035-54F9-564F-01C5-ABD4D92AC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69" t="14088" r="3182" b="47605"/>
            <a:stretch/>
          </p:blipFill>
          <p:spPr>
            <a:xfrm>
              <a:off x="2636467" y="1325563"/>
              <a:ext cx="6453333" cy="1562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7" name="図 6" descr="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05C82B0A-15E2-1811-2333-9D2D05B32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537" y="4637963"/>
              <a:ext cx="6453333" cy="1638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8" name="図 7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96DDF99A-2F76-6ADD-6589-AAD61259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468" y="2933279"/>
              <a:ext cx="6453333" cy="1638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816B3B-27FE-D398-636E-1844AEBA6F45}"/>
              </a:ext>
            </a:extLst>
          </p:cNvPr>
          <p:cNvSpPr txBox="1"/>
          <p:nvPr/>
        </p:nvSpPr>
        <p:spPr>
          <a:xfrm>
            <a:off x="1221781" y="671706"/>
            <a:ext cx="9677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Examples of thyratrons with anomalies of the self-discharge rate detected by this algorithm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7863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5B955B-F488-99EB-0DB1-5E8FB670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55B94C-EFC6-C646-7D5D-F7FB80C92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973"/>
            <a:ext cx="10515600" cy="5690027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Various AI/ML tools have been applied to particle accelerators.</a:t>
            </a:r>
          </a:p>
          <a:p>
            <a:r>
              <a:rPr lang="en-US" altLang="ja-JP" dirty="0"/>
              <a:t>The ideas and achievements in the accelerator domain are shared in </a:t>
            </a:r>
            <a:r>
              <a:rPr lang="en-US" altLang="ja-JP" dirty="0" err="1"/>
              <a:t>MaLaPa</a:t>
            </a:r>
            <a:r>
              <a:rPr lang="en-US" altLang="ja-JP" dirty="0"/>
              <a:t> workshops, etc.</a:t>
            </a:r>
          </a:p>
          <a:p>
            <a:r>
              <a:rPr lang="en-US" altLang="ja-JP" dirty="0"/>
              <a:t>We showed typical successful AI/ML applications to particle accelerators.</a:t>
            </a:r>
          </a:p>
          <a:p>
            <a:pPr lvl="1"/>
            <a:r>
              <a:rPr lang="en-US" altLang="ja-JP" dirty="0"/>
              <a:t>Bayesian optimizers.</a:t>
            </a:r>
          </a:p>
          <a:p>
            <a:pPr lvl="1"/>
            <a:r>
              <a:rPr lang="en-US" altLang="ja-JP" dirty="0"/>
              <a:t>Complex phase-space reconstruction.</a:t>
            </a:r>
          </a:p>
          <a:p>
            <a:pPr lvl="1"/>
            <a:r>
              <a:rPr lang="en-US" altLang="ja-JP" dirty="0"/>
              <a:t>Surrogate models to accelerate simulations.</a:t>
            </a:r>
          </a:p>
          <a:p>
            <a:pPr lvl="1"/>
            <a:r>
              <a:rPr lang="en-US" altLang="ja-JP" dirty="0"/>
              <a:t>Anomaly detection for stable operation.</a:t>
            </a:r>
          </a:p>
          <a:p>
            <a:r>
              <a:rPr lang="en-US" altLang="ja-JP" dirty="0"/>
              <a:t>There are so many results, which can be found in </a:t>
            </a:r>
            <a:r>
              <a:rPr lang="en-US" altLang="ja-JP" dirty="0">
                <a:hlinkClick r:id="rId2"/>
              </a:rPr>
              <a:t>https://malapa.org/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These new algorithms show better performance than conventional methods.</a:t>
            </a:r>
          </a:p>
          <a:p>
            <a:pPr lvl="1"/>
            <a:r>
              <a:rPr lang="en-US" altLang="ja-JP" dirty="0"/>
              <a:t>Bayesian optimizers showed better than conventional </a:t>
            </a:r>
            <a:r>
              <a:rPr lang="en-US" altLang="ja-JP" dirty="0" err="1"/>
              <a:t>Nelder</a:t>
            </a:r>
            <a:r>
              <a:rPr lang="en-US" altLang="ja-JP" dirty="0"/>
              <a:t>-Mead simplex, etc.</a:t>
            </a:r>
          </a:p>
          <a:p>
            <a:r>
              <a:rPr lang="en-US" altLang="ja-JP" dirty="0"/>
              <a:t>Some advanced AI/ML algorithms have also been studied very well.</a:t>
            </a:r>
          </a:p>
          <a:p>
            <a:pPr lvl="1"/>
            <a:r>
              <a:rPr lang="en-US" altLang="ja-JP" dirty="0"/>
              <a:t>Reinforcement learning, transformer models for complex time series, etc.</a:t>
            </a:r>
          </a:p>
          <a:p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9CEDEA-24FD-3E32-AE9E-BAC437D0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altLang="ja-JP"/>
              <a:t>Dec. 3rd, 2024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DB39C-12C5-F199-2D40-8275FA4B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5059EBD-563B-431E-97F8-C3C8BF680174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913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22E42D-7B7D-BC52-0CFB-348D4479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0456"/>
          </a:xfrm>
        </p:spPr>
        <p:txBody>
          <a:bodyPr/>
          <a:lstStyle/>
          <a:p>
            <a:r>
              <a:rPr kumimoji="1" lang="en-US" altLang="ja-JP" dirty="0"/>
              <a:t>AI/ML activities in the accelerator domain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D1701D-F3C3-0504-5EE8-CC04E442B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20457"/>
            <a:ext cx="10570605" cy="5937544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Application of AI/ML techniques to accelerators started about ten years ago.</a:t>
            </a:r>
          </a:p>
          <a:p>
            <a:r>
              <a:rPr lang="en-US" altLang="ja-JP" dirty="0"/>
              <a:t>Workshops on machine learning applications for particle accelerators have been held since 2018.</a:t>
            </a:r>
          </a:p>
          <a:p>
            <a:pPr lvl="1"/>
            <a:r>
              <a:rPr lang="en-US" altLang="ja-JP" dirty="0"/>
              <a:t>SLAC (2018), PSI (2019), BNL (2022), PAL (2024), CERN (2025)…</a:t>
            </a:r>
          </a:p>
          <a:p>
            <a:pPr lvl="1"/>
            <a:r>
              <a:rPr lang="en-US" altLang="ja-JP" dirty="0">
                <a:hlinkClick r:id="rId2"/>
              </a:rPr>
              <a:t>https://malapa.org/</a:t>
            </a:r>
            <a:endParaRPr lang="en-US" altLang="ja-JP" dirty="0"/>
          </a:p>
          <a:p>
            <a:r>
              <a:rPr lang="en-US" altLang="ja-JP" dirty="0"/>
              <a:t>Many successful results have been demonstrated.</a:t>
            </a:r>
          </a:p>
          <a:p>
            <a:pPr lvl="1"/>
            <a:r>
              <a:rPr lang="en-US" altLang="ja-JP" dirty="0"/>
              <a:t>Bayesian optimization, mainly with Gaussian process optimizers.</a:t>
            </a:r>
          </a:p>
          <a:p>
            <a:pPr lvl="1"/>
            <a:r>
              <a:rPr lang="en-US" altLang="ja-JP" dirty="0"/>
              <a:t>Advanced analyses, such as the reconstruction of a complex phase-space distribution.</a:t>
            </a:r>
          </a:p>
          <a:p>
            <a:pPr lvl="1"/>
            <a:r>
              <a:rPr lang="en-US" altLang="ja-JP" dirty="0"/>
              <a:t>Surrogate models to reproduce the response to each input parameter without a time-consuming tracking simulation.</a:t>
            </a:r>
          </a:p>
          <a:p>
            <a:pPr lvl="1"/>
            <a:r>
              <a:rPr lang="en-US" altLang="ja-JP" dirty="0"/>
              <a:t>Failure prognosis and anomaly detection for stable operation.</a:t>
            </a:r>
          </a:p>
          <a:p>
            <a:r>
              <a:rPr lang="en-US" altLang="ja-JP" dirty="0"/>
              <a:t>Other advanced AI/ML techniques are also actively studied.</a:t>
            </a:r>
          </a:p>
          <a:p>
            <a:pPr lvl="1"/>
            <a:r>
              <a:rPr lang="en-US" altLang="ja-JP" dirty="0"/>
              <a:t>Reinforcement learning for better performance optimization.</a:t>
            </a:r>
          </a:p>
          <a:p>
            <a:pPr lvl="1"/>
            <a:r>
              <a:rPr lang="en-US" altLang="ja-JP" dirty="0"/>
              <a:t>Transformer models to analyze and predict time-series data.</a:t>
            </a:r>
          </a:p>
          <a:p>
            <a:pPr lvl="1"/>
            <a:r>
              <a:rPr lang="en-US" altLang="ja-JP" dirty="0"/>
              <a:t>Acceleration of particle beam simulations with AI/ML-based methods.</a:t>
            </a:r>
          </a:p>
          <a:p>
            <a:pPr lvl="1"/>
            <a:r>
              <a:rPr lang="en-US" altLang="ja-JP" dirty="0"/>
              <a:t>And many others…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FA75AB-A0F5-01F7-D005-7F1F67A6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3A39B4-26BE-60C4-0EB4-CDDDE3EC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887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DAC0F87-5E83-8A8E-52AC-6140D44F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XFEL pulse energy optimization at LCLS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F39CF5F-7EC8-46C4-2E6A-4A49B9A89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6738914" cy="3336925"/>
          </a:xfrm>
        </p:spPr>
        <p:txBody>
          <a:bodyPr/>
          <a:lstStyle/>
          <a:p>
            <a:r>
              <a:rPr lang="en-US" altLang="ja-JP" dirty="0"/>
              <a:t>The first application of a Gaussian process optimizer was XFEL pulse energy optimization at LCLS SLAC.</a:t>
            </a:r>
          </a:p>
          <a:p>
            <a:r>
              <a:rPr lang="en-US" altLang="ja-JP" dirty="0"/>
              <a:t>They demonstrated that the Gaussian process optimizer performed better than conventional optimizers, such as </a:t>
            </a:r>
            <a:r>
              <a:rPr lang="en-US" altLang="ja-JP" dirty="0" err="1"/>
              <a:t>Nelder</a:t>
            </a:r>
            <a:r>
              <a:rPr lang="en-US" altLang="ja-JP" dirty="0"/>
              <a:t>-Mead simplex.</a:t>
            </a:r>
          </a:p>
          <a:p>
            <a:endParaRPr lang="ja-JP" altLang="en-US" dirty="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298DD40-6493-CEBC-3F8D-A867D19A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1648578-6BAB-3B74-E571-F61189BE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166507-A83E-02FB-A160-5ECA2A16593B}"/>
              </a:ext>
            </a:extLst>
          </p:cNvPr>
          <p:cNvSpPr txBox="1"/>
          <p:nvPr/>
        </p:nvSpPr>
        <p:spPr>
          <a:xfrm>
            <a:off x="7894413" y="970553"/>
            <a:ext cx="429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J. </a:t>
            </a:r>
            <a:r>
              <a:rPr kumimoji="1" lang="en-US" altLang="ja-JP" sz="1600" dirty="0" err="1"/>
              <a:t>Duris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.,. Phys. Rev. Lett. </a:t>
            </a:r>
            <a:r>
              <a:rPr kumimoji="1" lang="en-US" altLang="ja-JP" sz="1600" b="1" dirty="0"/>
              <a:t>124</a:t>
            </a:r>
            <a:r>
              <a:rPr kumimoji="1" lang="en-US" altLang="ja-JP" sz="1600" dirty="0"/>
              <a:t>, 124801 (2020)</a:t>
            </a:r>
            <a:endParaRPr kumimoji="1" lang="ja-JP" altLang="en-US" sz="16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4C8108-F2F2-CFD0-0FA4-897E7C15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885" y="1573857"/>
            <a:ext cx="4217487" cy="38299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ADF0D0-98AB-0E72-828A-FF6F278655F9}"/>
              </a:ext>
            </a:extLst>
          </p:cNvPr>
          <p:cNvSpPr txBox="1"/>
          <p:nvPr/>
        </p:nvSpPr>
        <p:spPr>
          <a:xfrm>
            <a:off x="7760061" y="5493668"/>
            <a:ext cx="4297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Optimization of XFEL pulse energy over 12 Quadrupole strengths in comparison with the </a:t>
            </a:r>
            <a:r>
              <a:rPr kumimoji="1" lang="en-US" altLang="ja-JP" sz="2000" dirty="0" err="1"/>
              <a:t>Nelder</a:t>
            </a:r>
            <a:r>
              <a:rPr kumimoji="1" lang="en-US" altLang="ja-JP" sz="2000" dirty="0"/>
              <a:t>-Mead simplex.</a:t>
            </a:r>
            <a:endParaRPr kumimoji="1" lang="ja-JP" altLang="en-US" sz="2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196FED8-A00D-DA7A-7309-562698554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5" y="4662488"/>
            <a:ext cx="7653338" cy="159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B82F5E4E-7708-E902-841F-520D324C5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3"/>
          <a:stretch/>
        </p:blipFill>
        <p:spPr>
          <a:xfrm>
            <a:off x="10934" y="4341886"/>
            <a:ext cx="4247066" cy="23335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CF2C5D-13F3-24B7-BA99-F44C40CB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72" y="1246552"/>
            <a:ext cx="3138184" cy="31594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B97040-E0FC-29C3-544B-D5CAE36D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081" y="0"/>
            <a:ext cx="4241919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D576DA0-CE1F-20E1-E040-9CF07C82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2" y="1"/>
            <a:ext cx="7908560" cy="884122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Spectral brightness optimization in SACLA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60957-5221-2BA7-F7A0-9F11F7309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1271444"/>
            <a:ext cx="4270969" cy="3041141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We developed a new high-resolution inline spectrometer.</a:t>
            </a:r>
          </a:p>
          <a:p>
            <a:r>
              <a:rPr kumimoji="1" lang="en-US" altLang="ja-JP" dirty="0"/>
              <a:t>The intensity of the spectral peak region was maximized by a Gaussian process optimizer.</a:t>
            </a:r>
          </a:p>
          <a:p>
            <a:r>
              <a:rPr lang="en-US" altLang="ja-JP" dirty="0"/>
              <a:t>Tuning knobs are RF phases, quadrupole strengths, undulator K-values, etc.</a:t>
            </a:r>
            <a:endParaRPr kumimoji="1" lang="en-US" altLang="ja-JP" dirty="0"/>
          </a:p>
          <a:p>
            <a:r>
              <a:rPr lang="en-US" altLang="ja-JP" dirty="0"/>
              <a:t>Visit my poster for details.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6344DD-7D41-EEAF-2A68-282B3374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2BAE8A-FC74-0239-EAB3-FEC83B72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DEEF84-49C1-5835-9B87-CFB2AEFE09FD}"/>
              </a:ext>
            </a:extLst>
          </p:cNvPr>
          <p:cNvSpPr txBox="1"/>
          <p:nvPr/>
        </p:nvSpPr>
        <p:spPr>
          <a:xfrm>
            <a:off x="3227113" y="642369"/>
            <a:ext cx="4807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sv-SE" altLang="ja-JP" sz="1600" dirty="0"/>
              <a:t>E. Iwai </a:t>
            </a:r>
            <a:r>
              <a:rPr kumimoji="1" lang="sv-SE" altLang="ja-JP" sz="1600" i="1" dirty="0"/>
              <a:t>et al</a:t>
            </a:r>
            <a:r>
              <a:rPr kumimoji="1" lang="sv-SE" altLang="ja-JP" sz="1600" dirty="0"/>
              <a:t>., J. Synchrotron Rad. </a:t>
            </a:r>
            <a:r>
              <a:rPr kumimoji="1" lang="sv-SE" altLang="ja-JP" sz="1600" b="1" dirty="0"/>
              <a:t>30</a:t>
            </a:r>
            <a:r>
              <a:rPr kumimoji="1" lang="sv-SE" altLang="ja-JP" sz="1600" dirty="0"/>
              <a:t>, 1048–1053 (2023).</a:t>
            </a:r>
          </a:p>
          <a:p>
            <a:r>
              <a:rPr lang="sv-SE" altLang="ja-JP" sz="1600" dirty="0"/>
              <a:t>I. Inoue </a:t>
            </a:r>
            <a:r>
              <a:rPr lang="sv-SE" altLang="ja-JP" sz="1600" i="1" dirty="0"/>
              <a:t>et al</a:t>
            </a:r>
            <a:r>
              <a:rPr lang="sv-SE" altLang="ja-JP" sz="1600" dirty="0"/>
              <a:t>., </a:t>
            </a:r>
            <a:r>
              <a:rPr kumimoji="1" lang="sv-SE" altLang="ja-JP" sz="1600" dirty="0"/>
              <a:t>J. Synchrotron Rad. </a:t>
            </a:r>
            <a:r>
              <a:rPr kumimoji="1" lang="sv-SE" altLang="ja-JP" sz="1600" b="1" dirty="0"/>
              <a:t>29</a:t>
            </a:r>
            <a:r>
              <a:rPr kumimoji="1" lang="sv-SE" altLang="ja-JP" sz="1600" dirty="0"/>
              <a:t>, 862–865 (2022).</a:t>
            </a:r>
            <a:endParaRPr kumimoji="1" lang="ja-JP" altLang="en-US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88C2777-5FB5-6F08-DFDF-D2FEA2400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648" y="4739671"/>
            <a:ext cx="3641514" cy="18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44419E41-7502-7D94-610B-EE47A97F1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9"/>
            <a:ext cx="12192000" cy="6846022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2BB978-7646-CC1D-607B-2133F09F7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Dec. 3rd, 2024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C9E578-1282-CED6-7A1F-58D9F34C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94F074-BCCC-F825-B9D1-38A6861FAB2E}"/>
              </a:ext>
            </a:extLst>
          </p:cNvPr>
          <p:cNvSpPr txBox="1"/>
          <p:nvPr/>
        </p:nvSpPr>
        <p:spPr>
          <a:xfrm>
            <a:off x="6207071" y="519193"/>
            <a:ext cx="598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A. Eichler et al., “A save </a:t>
            </a:r>
            <a:r>
              <a:rPr kumimoji="1" lang="en-US" altLang="ja-JP" dirty="0" err="1"/>
              <a:t>Bayasian</a:t>
            </a:r>
            <a:r>
              <a:rPr kumimoji="1" lang="en-US" altLang="ja-JP" dirty="0"/>
              <a:t> optimization for tuning th</a:t>
            </a:r>
            <a:r>
              <a:rPr lang="en-US" altLang="ja-JP" dirty="0"/>
              <a:t>e optical synchronization system at European-XFEL”, Malapa’24.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566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E2207B3-957F-95B6-846B-95ABA8E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4407"/>
            <a:ext cx="12192002" cy="6843593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7528C51-867D-740E-9969-3280823D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DC2C38-581E-7B6A-EA60-A98CDECC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1C3C8E-FE7C-BCD0-F0C8-964A8E13C285}"/>
              </a:ext>
            </a:extLst>
          </p:cNvPr>
          <p:cNvSpPr txBox="1"/>
          <p:nvPr/>
        </p:nvSpPr>
        <p:spPr>
          <a:xfrm>
            <a:off x="201478" y="1255363"/>
            <a:ext cx="598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A. Eichler et al., “A save </a:t>
            </a:r>
            <a:r>
              <a:rPr kumimoji="1" lang="en-US" altLang="ja-JP" dirty="0" err="1"/>
              <a:t>Bayasian</a:t>
            </a:r>
            <a:r>
              <a:rPr kumimoji="1" lang="en-US" altLang="ja-JP" dirty="0"/>
              <a:t> optimization for tuning th</a:t>
            </a:r>
            <a:r>
              <a:rPr lang="en-US" altLang="ja-JP" dirty="0"/>
              <a:t>e optical synchronization system at European-XFEL”, Malapa’24.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734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A3999E-775F-DE62-CDE8-705AB38C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4959"/>
          </a:xfrm>
        </p:spPr>
        <p:txBody>
          <a:bodyPr/>
          <a:lstStyle/>
          <a:p>
            <a:r>
              <a:rPr lang="en-US" altLang="ja-JP" dirty="0"/>
              <a:t>Useful</a:t>
            </a:r>
            <a:r>
              <a:rPr kumimoji="1" lang="en-US" altLang="ja-JP" dirty="0"/>
              <a:t> </a:t>
            </a:r>
            <a:r>
              <a:rPr lang="en-US" altLang="ja-JP" dirty="0"/>
              <a:t>Gaussian process optimizer </a:t>
            </a:r>
            <a:r>
              <a:rPr kumimoji="1" lang="en-US" altLang="ja-JP" dirty="0"/>
              <a:t>tools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3902FD-6495-677A-8DD6-BEAC5FB6C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415"/>
            <a:ext cx="10515600" cy="577358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General Gaussian process tools</a:t>
            </a:r>
          </a:p>
          <a:p>
            <a:pPr lvl="1"/>
            <a:r>
              <a:rPr lang="en-US" altLang="ja-JP" dirty="0"/>
              <a:t>Scikit Learn: </a:t>
            </a:r>
            <a:r>
              <a:rPr lang="en-US" altLang="ja-JP" dirty="0">
                <a:hlinkClick r:id="rId2"/>
              </a:rPr>
              <a:t>https://scikit-learn.org/</a:t>
            </a:r>
            <a:endParaRPr lang="en-US" altLang="ja-JP" dirty="0"/>
          </a:p>
          <a:p>
            <a:pPr lvl="2"/>
            <a:r>
              <a:rPr lang="en-US" altLang="ja-JP" dirty="0"/>
              <a:t>Plenty of machine learning tools</a:t>
            </a:r>
          </a:p>
          <a:p>
            <a:pPr lvl="1"/>
            <a:r>
              <a:rPr kumimoji="1" lang="en-US" altLang="ja-JP" dirty="0" err="1"/>
              <a:t>BoTorch</a:t>
            </a:r>
            <a:r>
              <a:rPr kumimoji="1" lang="en-US" altLang="ja-JP" dirty="0"/>
              <a:t>: </a:t>
            </a:r>
            <a:r>
              <a:rPr kumimoji="1" lang="en-US" altLang="ja-JP" dirty="0">
                <a:hlinkClick r:id="rId3"/>
              </a:rPr>
              <a:t>https://botorch.org/</a:t>
            </a:r>
            <a:endParaRPr kumimoji="1" lang="en-US" altLang="ja-JP" dirty="0"/>
          </a:p>
          <a:p>
            <a:pPr lvl="2"/>
            <a:r>
              <a:rPr lang="en-US" altLang="ja-JP" dirty="0"/>
              <a:t>Bayesian optimization tool built on </a:t>
            </a:r>
            <a:r>
              <a:rPr lang="en-US" altLang="ja-JP" dirty="0" err="1"/>
              <a:t>PyTorch</a:t>
            </a:r>
            <a:endParaRPr lang="en-US" altLang="ja-JP" dirty="0"/>
          </a:p>
          <a:p>
            <a:pPr lvl="1"/>
            <a:r>
              <a:rPr kumimoji="1" lang="en-US" altLang="ja-JP" dirty="0" err="1"/>
              <a:t>GPyTorch</a:t>
            </a:r>
            <a:r>
              <a:rPr kumimoji="1" lang="en-US" altLang="ja-JP" dirty="0"/>
              <a:t>: </a:t>
            </a:r>
            <a:r>
              <a:rPr kumimoji="1" lang="en-US" altLang="ja-JP" dirty="0">
                <a:hlinkClick r:id="rId4"/>
              </a:rPr>
              <a:t>https://gpytorch.ai/</a:t>
            </a:r>
            <a:endParaRPr kumimoji="1" lang="en-US" altLang="ja-JP" dirty="0"/>
          </a:p>
          <a:p>
            <a:pPr lvl="2"/>
            <a:r>
              <a:rPr kumimoji="1" lang="en-US" altLang="ja-JP" dirty="0"/>
              <a:t>Gaussian process inference tool built on </a:t>
            </a:r>
            <a:r>
              <a:rPr kumimoji="1" lang="en-US" altLang="ja-JP" dirty="0" err="1"/>
              <a:t>Py</a:t>
            </a:r>
            <a:r>
              <a:rPr lang="en-US" altLang="ja-JP" dirty="0" err="1"/>
              <a:t>Torch</a:t>
            </a:r>
            <a:endParaRPr kumimoji="1" lang="en-US" altLang="ja-JP" dirty="0"/>
          </a:p>
          <a:p>
            <a:r>
              <a:rPr lang="en-US" altLang="ja-JP" dirty="0"/>
              <a:t>Gaussian process optimizer for accelerators</a:t>
            </a:r>
          </a:p>
          <a:p>
            <a:pPr lvl="1"/>
            <a:r>
              <a:rPr lang="en-US" altLang="ja-JP" dirty="0" err="1"/>
              <a:t>Xopt</a:t>
            </a:r>
            <a:r>
              <a:rPr lang="en-US" altLang="ja-JP" dirty="0"/>
              <a:t>: </a:t>
            </a:r>
            <a:r>
              <a:rPr lang="en-US" altLang="ja-JP" dirty="0">
                <a:hlinkClick r:id="rId5"/>
              </a:rPr>
              <a:t>https://github.com/xopt-org/Xopt</a:t>
            </a:r>
            <a:endParaRPr lang="en-US" altLang="ja-JP" dirty="0"/>
          </a:p>
          <a:p>
            <a:pPr lvl="1"/>
            <a:r>
              <a:rPr lang="en-US" altLang="ja-JP" dirty="0"/>
              <a:t>Badger: </a:t>
            </a:r>
            <a:r>
              <a:rPr lang="en-US" altLang="ja-JP" dirty="0">
                <a:hlinkClick r:id="rId6"/>
              </a:rPr>
              <a:t>https://xopt-org.github.io/Badger/</a:t>
            </a:r>
            <a:endParaRPr lang="en-US" altLang="ja-JP" dirty="0"/>
          </a:p>
          <a:p>
            <a:pPr lvl="1"/>
            <a:r>
              <a:rPr lang="en-US" altLang="ja-JP" dirty="0" err="1"/>
              <a:t>APSopt</a:t>
            </a:r>
            <a:r>
              <a:rPr lang="en-US" altLang="ja-JP" dirty="0"/>
              <a:t>: </a:t>
            </a:r>
            <a:r>
              <a:rPr lang="da-DK" altLang="ja-JP" dirty="0"/>
              <a:t>N. Kuklev </a:t>
            </a:r>
            <a:r>
              <a:rPr lang="da-DK" altLang="ja-JP" i="1" dirty="0"/>
              <a:t>et al</a:t>
            </a:r>
            <a:r>
              <a:rPr lang="da-DK" altLang="ja-JP" dirty="0"/>
              <a:t>., IPAC’24, TUPS50.</a:t>
            </a:r>
            <a:endParaRPr lang="en-US" altLang="ja-JP" dirty="0"/>
          </a:p>
          <a:p>
            <a:pPr lvl="1"/>
            <a:r>
              <a:rPr lang="en-US" altLang="ja-JP" dirty="0" err="1"/>
              <a:t>GeOFF</a:t>
            </a:r>
            <a:r>
              <a:rPr lang="en-US" altLang="ja-JP" dirty="0"/>
              <a:t>: </a:t>
            </a:r>
            <a:r>
              <a:rPr lang="en-US" altLang="ja-JP" dirty="0">
                <a:hlinkClick r:id="rId7"/>
              </a:rPr>
              <a:t>https://zenodo.org/records/8434513</a:t>
            </a:r>
            <a:endParaRPr lang="en-US" altLang="ja-JP" dirty="0"/>
          </a:p>
          <a:p>
            <a:pPr lvl="1"/>
            <a:r>
              <a:rPr lang="en-US" altLang="ja-JP" dirty="0"/>
              <a:t>SACLA optimizer: </a:t>
            </a:r>
            <a:r>
              <a:rPr lang="sv-SE" altLang="ja-JP" dirty="0"/>
              <a:t>E. Iwai </a:t>
            </a:r>
            <a:r>
              <a:rPr lang="sv-SE" altLang="ja-JP" i="1" dirty="0"/>
              <a:t>et al</a:t>
            </a:r>
            <a:r>
              <a:rPr lang="sv-SE" altLang="ja-JP" dirty="0"/>
              <a:t>., J. Synchrotron Rad. 30, 1048–1053 (2023).</a:t>
            </a:r>
            <a:endParaRPr lang="en-US" altLang="ja-JP" dirty="0"/>
          </a:p>
          <a:p>
            <a:pPr lvl="1"/>
            <a:endParaRPr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081A64-1B1A-DE53-1941-CF5235B7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Dec. 3rd, 2024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98BE99C-5FB9-A212-6A66-B9866ECA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9EBD-563B-431E-97F8-C3C8BF680174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028" name="Picture 4" descr="BoTorch">
            <a:extLst>
              <a:ext uri="{FF2B5EF4-FFF2-40B4-BE49-F238E27FC236}">
                <a16:creationId xmlns:a16="http://schemas.microsoft.com/office/drawing/2014/main" id="{B9DC616B-89A4-62B8-C7CC-E95AB43D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96" y="2292940"/>
            <a:ext cx="2938102" cy="6365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pic>
        <p:nvPicPr>
          <p:cNvPr id="1030" name="Picture 6" descr="scikit-learn homepage">
            <a:extLst>
              <a:ext uri="{FF2B5EF4-FFF2-40B4-BE49-F238E27FC236}">
                <a16:creationId xmlns:a16="http://schemas.microsoft.com/office/drawing/2014/main" id="{D9DEAA59-8701-AADE-CE79-0D5FC9EF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55" y="1255228"/>
            <a:ext cx="2321609" cy="84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A1D3731-BBF9-B9BD-53F2-95681F5379A2}"/>
              </a:ext>
            </a:extLst>
          </p:cNvPr>
          <p:cNvGrpSpPr/>
          <p:nvPr/>
        </p:nvGrpSpPr>
        <p:grpSpPr>
          <a:xfrm>
            <a:off x="7629533" y="3049295"/>
            <a:ext cx="3397600" cy="756448"/>
            <a:chOff x="8794400" y="3114484"/>
            <a:chExt cx="3397600" cy="756448"/>
          </a:xfrm>
        </p:grpSpPr>
        <p:pic>
          <p:nvPicPr>
            <p:cNvPr id="1032" name="Picture 8" descr="logo">
              <a:extLst>
                <a:ext uri="{FF2B5EF4-FFF2-40B4-BE49-F238E27FC236}">
                  <a16:creationId xmlns:a16="http://schemas.microsoft.com/office/drawing/2014/main" id="{65ADACA5-A9E0-15AC-CF8A-4BB50A1A1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400" y="3114484"/>
              <a:ext cx="756448" cy="7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08C30CA-07C9-46F7-2A2D-DC7287861ABD}"/>
                </a:ext>
              </a:extLst>
            </p:cNvPr>
            <p:cNvSpPr txBox="1"/>
            <p:nvPr/>
          </p:nvSpPr>
          <p:spPr>
            <a:xfrm>
              <a:off x="9550848" y="3138765"/>
              <a:ext cx="26411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000" b="1" i="0" dirty="0" err="1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GPyTorch</a:t>
              </a:r>
              <a:endParaRPr lang="ja-JP" alt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B92C7E69-C9E7-25DD-B6F8-DE51DE739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0940" y="4387912"/>
            <a:ext cx="1867393" cy="1054825"/>
          </a:xfrm>
          <a:prstGeom prst="rect">
            <a:avLst/>
          </a:prstGeom>
        </p:spPr>
      </p:pic>
      <p:sp>
        <p:nvSpPr>
          <p:cNvPr id="11" name="AutoShape 10" descr="Badger Logo">
            <a:extLst>
              <a:ext uri="{FF2B5EF4-FFF2-40B4-BE49-F238E27FC236}">
                <a16:creationId xmlns:a16="http://schemas.microsoft.com/office/drawing/2014/main" id="{ECD70722-483A-9496-B623-829996E008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A3BB486-7F4F-A367-4D6C-768FAEC2EC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0848" y="4489224"/>
            <a:ext cx="2641152" cy="8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6AFE58-4F33-6EB4-2BA3-004DAF6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7624"/>
          </a:xfrm>
        </p:spPr>
        <p:txBody>
          <a:bodyPr>
            <a:normAutofit/>
          </a:bodyPr>
          <a:lstStyle/>
          <a:p>
            <a:r>
              <a:rPr lang="en-US" altLang="ja-JP" dirty="0"/>
              <a:t>ML/AI-based phase-space reconstruction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84911D-281C-5696-FAC7-C0E57C890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5235"/>
            <a:ext cx="10515600" cy="585276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The phase-space distribution of particles is important to understand the quality of the accelerated particle beam.</a:t>
            </a:r>
          </a:p>
          <a:p>
            <a:pPr lvl="1"/>
            <a:r>
              <a:rPr lang="en-US" altLang="ja-JP" dirty="0"/>
              <a:t>We can accurately estimate the beam profile at any point from the phase-space distribution at a given point.</a:t>
            </a:r>
          </a:p>
          <a:p>
            <a:pPr lvl="1"/>
            <a:r>
              <a:rPr lang="en-US" altLang="ja-JP" dirty="0"/>
              <a:t>Usually, we can measure only the spatial profile directly.</a:t>
            </a:r>
          </a:p>
          <a:p>
            <a:pPr lvl="1"/>
            <a:r>
              <a:rPr lang="en-US" altLang="ja-JP" dirty="0"/>
              <a:t>However, both spatial and angular profiles are needed for the phase-space reconstruction.</a:t>
            </a:r>
          </a:p>
          <a:p>
            <a:r>
              <a:rPr lang="en-US" altLang="ja-JP" dirty="0"/>
              <a:t>Recently, a complex phase-space distribution has been reconstructed by using an ML/AI-based method.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Ryan </a:t>
            </a:r>
            <a:r>
              <a:rPr lang="en-US" altLang="ja-JP" dirty="0" err="1"/>
              <a:t>Rousell</a:t>
            </a:r>
            <a:r>
              <a:rPr lang="en-US" altLang="ja-JP" dirty="0"/>
              <a:t> et al., Phys. Rev. Lett. 130, 145001 (2023).</a:t>
            </a:r>
            <a:br>
              <a:rPr lang="en-US" altLang="ja-JP" dirty="0"/>
            </a:br>
            <a:r>
              <a:rPr lang="en-US" altLang="ja-JP" dirty="0"/>
              <a:t>Phase Space Reconstruction from Accelerator Beam Measurements Using Neural Networks and Differentiable Simulations</a:t>
            </a:r>
          </a:p>
          <a:p>
            <a:r>
              <a:rPr lang="en-US" altLang="ja-JP" dirty="0"/>
              <a:t>Adi </a:t>
            </a:r>
            <a:r>
              <a:rPr lang="en-US" altLang="ja-JP" dirty="0" err="1"/>
              <a:t>Hanuka</a:t>
            </a:r>
            <a:r>
              <a:rPr lang="en-US" altLang="ja-JP" dirty="0"/>
              <a:t> et al., Scientific Reports 11, 2945 (2021). </a:t>
            </a:r>
            <a:br>
              <a:rPr lang="en-US" altLang="ja-JP" dirty="0"/>
            </a:br>
            <a:r>
              <a:rPr lang="en-US" altLang="ja-JP" dirty="0"/>
              <a:t>Accurate &amp; Confident Prediction of Electron Beam Longitudinal Properties using Spectral Virtual Diagnostics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BEEAA2-2F3F-F16D-D00E-23D5AEA4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en-US" altLang="ja-JP"/>
              <a:t>Dec. 3rd, 2024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8D5EC3-DE1D-FD85-775E-AE91C58A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5059EBD-563B-431E-97F8-C3C8BF680174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556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11877</TotalTime>
  <Words>1657</Words>
  <Application>Microsoft Office PowerPoint</Application>
  <PresentationFormat>ワイド画面</PresentationFormat>
  <Paragraphs>192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8" baseType="lpstr">
      <vt:lpstr>游ゴシック</vt:lpstr>
      <vt:lpstr>Arial</vt:lpstr>
      <vt:lpstr>Calibri</vt:lpstr>
      <vt:lpstr>Office テーマ</vt:lpstr>
      <vt:lpstr>AI/ML in Accelerator Physics</vt:lpstr>
      <vt:lpstr>Introduction</vt:lpstr>
      <vt:lpstr>AI/ML activities in the accelerator domain</vt:lpstr>
      <vt:lpstr>XFEL pulse energy optimization at LCLS</vt:lpstr>
      <vt:lpstr>Spectral brightness optimization in SACLA</vt:lpstr>
      <vt:lpstr>PowerPoint プレゼンテーション</vt:lpstr>
      <vt:lpstr>PowerPoint プレゼンテーション</vt:lpstr>
      <vt:lpstr>Useful Gaussian process optimizer tools</vt:lpstr>
      <vt:lpstr>ML/AI-based phase-space reconstruction</vt:lpstr>
      <vt:lpstr>Phase-space reconstruction pipeline</vt:lpstr>
      <vt:lpstr>Experimental results from AWA </vt:lpstr>
      <vt:lpstr>ML-based Virtual Diagnostics (VD) of Longitudinal Phase-Space (LPS)</vt:lpstr>
      <vt:lpstr>Spectral Virtual Diagnostic (VD)</vt:lpstr>
      <vt:lpstr>Results from LCLS</vt:lpstr>
      <vt:lpstr>Surrogate models</vt:lpstr>
      <vt:lpstr>PowerPoint プレゼンテーション</vt:lpstr>
      <vt:lpstr>PowerPoint プレゼンテーション</vt:lpstr>
      <vt:lpstr>Failure prognosis</vt:lpstr>
      <vt:lpstr>PowerPoint プレゼンテーション</vt:lpstr>
      <vt:lpstr>PowerPoint プレゼンテーション</vt:lpstr>
      <vt:lpstr>Anomaly detection of thyratron discharge rate</vt:lpstr>
      <vt:lpstr>Anomaly detection procedure</vt:lpstr>
      <vt:lpstr>Web application running in SACLA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for Accelerator Operation</dc:title>
  <dc:creator>Maesaka Hirokazu</dc:creator>
  <cp:lastModifiedBy>Hirokazu Maesaka</cp:lastModifiedBy>
  <cp:revision>21</cp:revision>
  <dcterms:created xsi:type="dcterms:W3CDTF">2022-11-09T11:18:38Z</dcterms:created>
  <dcterms:modified xsi:type="dcterms:W3CDTF">2024-12-02T15:34:22Z</dcterms:modified>
</cp:coreProperties>
</file>